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35"/>
  </p:notesMasterIdLst>
  <p:sldIdLst>
    <p:sldId id="257" r:id="rId2"/>
    <p:sldId id="1118" r:id="rId3"/>
    <p:sldId id="1119" r:id="rId4"/>
    <p:sldId id="472" r:id="rId5"/>
    <p:sldId id="1120" r:id="rId6"/>
    <p:sldId id="1094" r:id="rId7"/>
    <p:sldId id="1095" r:id="rId8"/>
    <p:sldId id="1123" r:id="rId9"/>
    <p:sldId id="1124" r:id="rId10"/>
    <p:sldId id="1231" r:id="rId11"/>
    <p:sldId id="1232" r:id="rId12"/>
    <p:sldId id="1282" r:id="rId13"/>
    <p:sldId id="1221" r:id="rId14"/>
    <p:sldId id="1222" r:id="rId15"/>
    <p:sldId id="1277" r:id="rId16"/>
    <p:sldId id="598" r:id="rId17"/>
    <p:sldId id="326" r:id="rId18"/>
    <p:sldId id="1235" r:id="rId19"/>
    <p:sldId id="1086" r:id="rId20"/>
    <p:sldId id="579" r:id="rId21"/>
    <p:sldId id="1234" r:id="rId22"/>
    <p:sldId id="1344" r:id="rId23"/>
    <p:sldId id="1121" r:id="rId24"/>
    <p:sldId id="1122" r:id="rId25"/>
    <p:sldId id="599" r:id="rId26"/>
    <p:sldId id="271" r:id="rId27"/>
    <p:sldId id="328" r:id="rId28"/>
    <p:sldId id="330" r:id="rId29"/>
    <p:sldId id="315" r:id="rId30"/>
    <p:sldId id="314" r:id="rId31"/>
    <p:sldId id="600" r:id="rId32"/>
    <p:sldId id="318"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846" r:id="rId77"/>
    <p:sldId id="1043" r:id="rId78"/>
    <p:sldId id="1044" r:id="rId79"/>
    <p:sldId id="590" r:id="rId80"/>
    <p:sldId id="490" r:id="rId81"/>
    <p:sldId id="491" r:id="rId82"/>
    <p:sldId id="492" r:id="rId83"/>
    <p:sldId id="493" r:id="rId84"/>
    <p:sldId id="495"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1174" r:id="rId99"/>
    <p:sldId id="1175" r:id="rId100"/>
    <p:sldId id="1176" r:id="rId101"/>
    <p:sldId id="1049" r:id="rId102"/>
    <p:sldId id="1050" r:id="rId103"/>
    <p:sldId id="1051" r:id="rId104"/>
    <p:sldId id="1089" r:id="rId105"/>
    <p:sldId id="1052" r:id="rId106"/>
    <p:sldId id="1090" r:id="rId107"/>
    <p:sldId id="1053" r:id="rId108"/>
    <p:sldId id="1243" r:id="rId109"/>
    <p:sldId id="1091" r:id="rId110"/>
    <p:sldId id="1055" r:id="rId111"/>
    <p:sldId id="1056" r:id="rId112"/>
    <p:sldId id="1057" r:id="rId113"/>
    <p:sldId id="1058" r:id="rId114"/>
    <p:sldId id="267" r:id="rId115"/>
    <p:sldId id="272" r:id="rId116"/>
    <p:sldId id="273" r:id="rId117"/>
    <p:sldId id="1178" r:id="rId118"/>
    <p:sldId id="580" r:id="rId119"/>
    <p:sldId id="620" r:id="rId120"/>
    <p:sldId id="1041" r:id="rId121"/>
    <p:sldId id="1040" r:id="rId122"/>
    <p:sldId id="621" r:id="rId123"/>
    <p:sldId id="796" r:id="rId124"/>
    <p:sldId id="800" r:id="rId125"/>
    <p:sldId id="931" r:id="rId126"/>
    <p:sldId id="985" r:id="rId127"/>
    <p:sldId id="849" r:id="rId128"/>
    <p:sldId id="615" r:id="rId129"/>
    <p:sldId id="506" r:id="rId130"/>
    <p:sldId id="803" r:id="rId131"/>
    <p:sldId id="804" r:id="rId132"/>
    <p:sldId id="791" r:id="rId133"/>
    <p:sldId id="793" r:id="rId134"/>
    <p:sldId id="794" r:id="rId135"/>
    <p:sldId id="795" r:id="rId136"/>
    <p:sldId id="616" r:id="rId137"/>
    <p:sldId id="505" r:id="rId138"/>
    <p:sldId id="513" r:id="rId139"/>
    <p:sldId id="1017" r:id="rId140"/>
    <p:sldId id="1009" r:id="rId141"/>
    <p:sldId id="1010" r:id="rId142"/>
    <p:sldId id="618" r:id="rId143"/>
    <p:sldId id="619" r:id="rId144"/>
    <p:sldId id="617" r:id="rId145"/>
    <p:sldId id="502" r:id="rId146"/>
    <p:sldId id="503" r:id="rId147"/>
    <p:sldId id="699" r:id="rId148"/>
    <p:sldId id="504" r:id="rId149"/>
    <p:sldId id="700" r:id="rId150"/>
    <p:sldId id="679" r:id="rId151"/>
    <p:sldId id="940" r:id="rId152"/>
    <p:sldId id="942" r:id="rId153"/>
    <p:sldId id="941" r:id="rId154"/>
    <p:sldId id="677" r:id="rId155"/>
    <p:sldId id="678" r:id="rId156"/>
    <p:sldId id="680" r:id="rId157"/>
    <p:sldId id="507" r:id="rId158"/>
    <p:sldId id="591" r:id="rId159"/>
    <p:sldId id="385" r:id="rId160"/>
    <p:sldId id="1125" r:id="rId161"/>
    <p:sldId id="387" r:id="rId162"/>
    <p:sldId id="388" r:id="rId163"/>
    <p:sldId id="527" r:id="rId164"/>
    <p:sldId id="529" r:id="rId165"/>
    <p:sldId id="393" r:id="rId166"/>
    <p:sldId id="395" r:id="rId167"/>
    <p:sldId id="947" r:id="rId168"/>
    <p:sldId id="1359" r:id="rId169"/>
    <p:sldId id="948" r:id="rId170"/>
    <p:sldId id="702" r:id="rId171"/>
    <p:sldId id="531" r:id="rId172"/>
    <p:sldId id="1362" r:id="rId173"/>
    <p:sldId id="1363" r:id="rId174"/>
    <p:sldId id="949" r:id="rId175"/>
    <p:sldId id="950" r:id="rId176"/>
    <p:sldId id="853" r:id="rId177"/>
    <p:sldId id="1102" r:id="rId178"/>
    <p:sldId id="816" r:id="rId179"/>
    <p:sldId id="414" r:id="rId180"/>
    <p:sldId id="545" r:id="rId181"/>
    <p:sldId id="533" r:id="rId182"/>
    <p:sldId id="534" r:id="rId183"/>
    <p:sldId id="542" r:id="rId184"/>
    <p:sldId id="543" r:id="rId185"/>
    <p:sldId id="1361" r:id="rId186"/>
    <p:sldId id="544" r:id="rId187"/>
    <p:sldId id="1295" r:id="rId188"/>
    <p:sldId id="546" r:id="rId189"/>
    <p:sldId id="522" r:id="rId190"/>
    <p:sldId id="523" r:id="rId191"/>
    <p:sldId id="809" r:id="rId192"/>
    <p:sldId id="526" r:id="rId193"/>
    <p:sldId id="1387" r:id="rId194"/>
    <p:sldId id="524" r:id="rId195"/>
    <p:sldId id="548" r:id="rId196"/>
    <p:sldId id="646" r:id="rId197"/>
    <p:sldId id="647" r:id="rId198"/>
    <p:sldId id="773" r:id="rId199"/>
    <p:sldId id="772" r:id="rId200"/>
    <p:sldId id="549" r:id="rId201"/>
    <p:sldId id="550" r:id="rId202"/>
    <p:sldId id="547" r:id="rId203"/>
    <p:sldId id="515" r:id="rId204"/>
    <p:sldId id="516" r:id="rId205"/>
    <p:sldId id="517" r:id="rId206"/>
    <p:sldId id="551" r:id="rId207"/>
    <p:sldId id="554" r:id="rId208"/>
    <p:sldId id="555" r:id="rId209"/>
    <p:sldId id="1386" r:id="rId210"/>
    <p:sldId id="558" r:id="rId211"/>
    <p:sldId id="562" r:id="rId212"/>
    <p:sldId id="563" r:id="rId213"/>
    <p:sldId id="1296" r:id="rId214"/>
    <p:sldId id="1335" r:id="rId215"/>
    <p:sldId id="1336" r:id="rId216"/>
    <p:sldId id="625" r:id="rId217"/>
    <p:sldId id="1150" r:id="rId218"/>
    <p:sldId id="1240" r:id="rId219"/>
    <p:sldId id="402" r:id="rId220"/>
    <p:sldId id="403" r:id="rId221"/>
    <p:sldId id="404" r:id="rId222"/>
    <p:sldId id="1075" r:id="rId223"/>
    <p:sldId id="1076" r:id="rId224"/>
    <p:sldId id="1219" r:id="rId225"/>
    <p:sldId id="421" r:id="rId226"/>
    <p:sldId id="564" r:id="rId227"/>
    <p:sldId id="1042" r:id="rId228"/>
    <p:sldId id="1364" r:id="rId229"/>
    <p:sldId id="826" r:id="rId230"/>
    <p:sldId id="566" r:id="rId231"/>
    <p:sldId id="567" r:id="rId232"/>
    <p:sldId id="832" r:id="rId233"/>
    <p:sldId id="568" r:id="rId234"/>
    <p:sldId id="1211" r:id="rId235"/>
    <p:sldId id="820" r:id="rId236"/>
    <p:sldId id="821" r:id="rId237"/>
    <p:sldId id="1077" r:id="rId238"/>
    <p:sldId id="1177" r:id="rId239"/>
    <p:sldId id="798" r:id="rId240"/>
    <p:sldId id="1215" r:id="rId241"/>
    <p:sldId id="1225" r:id="rId242"/>
    <p:sldId id="1212" r:id="rId243"/>
    <p:sldId id="1213" r:id="rId244"/>
    <p:sldId id="1216" r:id="rId245"/>
    <p:sldId id="1210" r:id="rId246"/>
    <p:sldId id="1151" r:id="rId247"/>
    <p:sldId id="1217" r:id="rId248"/>
    <p:sldId id="1226" r:id="rId249"/>
    <p:sldId id="1152" r:id="rId250"/>
    <p:sldId id="1153" r:id="rId251"/>
    <p:sldId id="436" r:id="rId252"/>
    <p:sldId id="443" r:id="rId253"/>
    <p:sldId id="445" r:id="rId254"/>
    <p:sldId id="446" r:id="rId255"/>
    <p:sldId id="1293" r:id="rId256"/>
    <p:sldId id="1290" r:id="rId257"/>
    <p:sldId id="1294" r:id="rId258"/>
    <p:sldId id="1283" r:id="rId259"/>
    <p:sldId id="1292" r:id="rId260"/>
    <p:sldId id="440" r:id="rId261"/>
    <p:sldId id="823" r:id="rId262"/>
    <p:sldId id="570" r:id="rId263"/>
    <p:sldId id="827" r:id="rId264"/>
    <p:sldId id="836" r:id="rId265"/>
    <p:sldId id="837" r:id="rId266"/>
    <p:sldId id="453" r:id="rId267"/>
    <p:sldId id="574" r:id="rId268"/>
    <p:sldId id="838" r:id="rId269"/>
    <p:sldId id="839" r:id="rId270"/>
    <p:sldId id="1271" r:id="rId271"/>
    <p:sldId id="1059" r:id="rId272"/>
    <p:sldId id="1060" r:id="rId273"/>
    <p:sldId id="576" r:id="rId274"/>
    <p:sldId id="824" r:id="rId275"/>
    <p:sldId id="577" r:id="rId276"/>
    <p:sldId id="935" r:id="rId277"/>
    <p:sldId id="371" r:id="rId278"/>
    <p:sldId id="575" r:id="rId279"/>
    <p:sldId id="733" r:id="rId280"/>
    <p:sldId id="583" r:id="rId281"/>
    <p:sldId id="584" r:id="rId282"/>
    <p:sldId id="585" r:id="rId283"/>
    <p:sldId id="609" r:id="rId284"/>
    <p:sldId id="610" r:id="rId285"/>
    <p:sldId id="703" r:id="rId286"/>
    <p:sldId id="611" r:id="rId287"/>
    <p:sldId id="612" r:id="rId288"/>
    <p:sldId id="704" r:id="rId289"/>
    <p:sldId id="613" r:id="rId290"/>
    <p:sldId id="705" r:id="rId291"/>
    <p:sldId id="614" r:id="rId292"/>
    <p:sldId id="1165" r:id="rId293"/>
    <p:sldId id="1166" r:id="rId294"/>
    <p:sldId id="937" r:id="rId295"/>
    <p:sldId id="894" r:id="rId296"/>
    <p:sldId id="532" r:id="rId297"/>
    <p:sldId id="1167" r:id="rId298"/>
    <p:sldId id="1168" r:id="rId299"/>
    <p:sldId id="587" r:id="rId300"/>
    <p:sldId id="675" r:id="rId301"/>
    <p:sldId id="588" r:id="rId302"/>
    <p:sldId id="997" r:id="rId303"/>
    <p:sldId id="856" r:id="rId304"/>
    <p:sldId id="857" r:id="rId305"/>
    <p:sldId id="706" r:id="rId306"/>
    <p:sldId id="589" r:id="rId307"/>
    <p:sldId id="998" r:id="rId308"/>
    <p:sldId id="707" r:id="rId309"/>
    <p:sldId id="815" r:id="rId310"/>
    <p:sldId id="979" r:id="rId311"/>
    <p:sldId id="982" r:id="rId312"/>
    <p:sldId id="983" r:id="rId313"/>
    <p:sldId id="975" r:id="rId314"/>
    <p:sldId id="708" r:id="rId315"/>
    <p:sldId id="593" r:id="rId316"/>
    <p:sldId id="709" r:id="rId317"/>
    <p:sldId id="594" r:id="rId318"/>
    <p:sldId id="710" r:id="rId319"/>
    <p:sldId id="607" r:id="rId320"/>
    <p:sldId id="336" r:id="rId321"/>
    <p:sldId id="337" r:id="rId322"/>
    <p:sldId id="748" r:id="rId323"/>
    <p:sldId id="1034" r:id="rId324"/>
    <p:sldId id="1384" r:id="rId325"/>
    <p:sldId id="508" r:id="rId326"/>
    <p:sldId id="622" r:id="rId327"/>
    <p:sldId id="1194" r:id="rId328"/>
    <p:sldId id="989" r:id="rId329"/>
    <p:sldId id="1228" r:id="rId330"/>
    <p:sldId id="987" r:id="rId331"/>
    <p:sldId id="623" r:id="rId332"/>
    <p:sldId id="1035" r:id="rId333"/>
    <p:sldId id="1383" r:id="rId334"/>
    <p:sldId id="1196" r:id="rId335"/>
    <p:sldId id="990" r:id="rId336"/>
    <p:sldId id="991" r:id="rId337"/>
    <p:sldId id="1224" r:id="rId338"/>
    <p:sldId id="627" r:id="rId339"/>
    <p:sldId id="628" r:id="rId340"/>
    <p:sldId id="1036" r:id="rId341"/>
    <p:sldId id="626" r:id="rId342"/>
    <p:sldId id="992" r:id="rId343"/>
    <p:sldId id="1037" r:id="rId344"/>
    <p:sldId id="629" r:id="rId345"/>
    <p:sldId id="1274" r:id="rId346"/>
    <p:sldId id="1038" r:id="rId347"/>
    <p:sldId id="630" r:id="rId348"/>
    <p:sldId id="1039" r:id="rId349"/>
    <p:sldId id="1082" r:id="rId350"/>
    <p:sldId id="1197" r:id="rId351"/>
    <p:sldId id="818" r:id="rId352"/>
    <p:sldId id="1199" r:id="rId353"/>
    <p:sldId id="1081" r:id="rId354"/>
    <p:sldId id="631" r:id="rId355"/>
    <p:sldId id="993" r:id="rId356"/>
    <p:sldId id="1083" r:id="rId357"/>
    <p:sldId id="1198" r:id="rId358"/>
    <p:sldId id="913" r:id="rId359"/>
    <p:sldId id="1200" r:id="rId360"/>
    <p:sldId id="1085" r:id="rId361"/>
    <p:sldId id="1201" r:id="rId362"/>
    <p:sldId id="994" r:id="rId363"/>
    <p:sldId id="1272" r:id="rId364"/>
    <p:sldId id="1084" r:id="rId365"/>
    <p:sldId id="751" r:id="rId366"/>
    <p:sldId id="352" r:id="rId367"/>
    <p:sldId id="1275" r:id="rId368"/>
    <p:sldId id="633" r:id="rId369"/>
    <p:sldId id="521" r:id="rId370"/>
    <p:sldId id="1337" r:id="rId371"/>
    <p:sldId id="1160" r:id="rId372"/>
    <p:sldId id="1338" r:id="rId373"/>
    <p:sldId id="1339" r:id="rId374"/>
    <p:sldId id="1352" r:id="rId375"/>
    <p:sldId id="1340" r:id="rId376"/>
    <p:sldId id="368" r:id="rId377"/>
    <p:sldId id="636" r:id="rId378"/>
    <p:sldId id="663" r:id="rId379"/>
    <p:sldId id="664" r:id="rId380"/>
    <p:sldId id="637" r:id="rId381"/>
    <p:sldId id="638" r:id="rId382"/>
    <p:sldId id="712" r:id="rId383"/>
    <p:sldId id="713" r:id="rId384"/>
    <p:sldId id="714" r:id="rId385"/>
    <p:sldId id="1126" r:id="rId386"/>
    <p:sldId id="379" r:id="rId387"/>
    <p:sldId id="953" r:id="rId388"/>
    <p:sldId id="373" r:id="rId389"/>
    <p:sldId id="1018" r:id="rId390"/>
    <p:sldId id="1019" r:id="rId391"/>
    <p:sldId id="1020" r:id="rId392"/>
    <p:sldId id="643" r:id="rId393"/>
    <p:sldId id="375" r:id="rId394"/>
    <p:sldId id="847" r:id="rId395"/>
    <p:sldId id="848" r:id="rId396"/>
    <p:sldId id="640" r:id="rId397"/>
    <p:sldId id="641" r:id="rId398"/>
    <p:sldId id="648" r:id="rId399"/>
    <p:sldId id="649" r:id="rId400"/>
    <p:sldId id="650" r:id="rId401"/>
    <p:sldId id="651" r:id="rId402"/>
    <p:sldId id="652" r:id="rId403"/>
    <p:sldId id="653" r:id="rId404"/>
    <p:sldId id="386" r:id="rId405"/>
    <p:sldId id="654" r:id="rId406"/>
    <p:sldId id="655" r:id="rId407"/>
    <p:sldId id="656" r:id="rId408"/>
    <p:sldId id="397" r:id="rId409"/>
    <p:sldId id="657" r:id="rId410"/>
    <p:sldId id="1273" r:id="rId411"/>
    <p:sldId id="658" r:id="rId412"/>
    <p:sldId id="659" r:id="rId413"/>
    <p:sldId id="1072" r:id="rId414"/>
    <p:sldId id="285" r:id="rId415"/>
    <p:sldId id="286" r:id="rId416"/>
    <p:sldId id="1287" r:id="rId417"/>
    <p:sldId id="290" r:id="rId418"/>
    <p:sldId id="291" r:id="rId419"/>
    <p:sldId id="829" r:id="rId420"/>
    <p:sldId id="830" r:id="rId421"/>
    <p:sldId id="683" r:id="rId422"/>
    <p:sldId id="684" r:id="rId423"/>
    <p:sldId id="682" r:id="rId424"/>
    <p:sldId id="860" r:id="rId425"/>
    <p:sldId id="671" r:id="rId426"/>
    <p:sldId id="672" r:id="rId427"/>
    <p:sldId id="1385" r:id="rId428"/>
    <p:sldId id="673" r:id="rId429"/>
    <p:sldId id="674" r:id="rId430"/>
    <p:sldId id="1358" r:id="rId431"/>
    <p:sldId id="1392" r:id="rId432"/>
    <p:sldId id="360" r:id="rId433"/>
    <p:sldId id="801" r:id="rId434"/>
    <p:sldId id="1262" r:id="rId435"/>
    <p:sldId id="362" r:id="rId436"/>
    <p:sldId id="1148" r:id="rId437"/>
    <p:sldId id="1149" r:id="rId438"/>
    <p:sldId id="1288" r:id="rId439"/>
    <p:sldId id="851" r:id="rId440"/>
    <p:sldId id="331" r:id="rId441"/>
    <p:sldId id="1205" r:id="rId442"/>
    <p:sldId id="914" r:id="rId443"/>
    <p:sldId id="852" r:id="rId444"/>
    <p:sldId id="1245" r:id="rId445"/>
    <p:sldId id="1156" r:id="rId446"/>
    <p:sldId id="1244" r:id="rId447"/>
    <p:sldId id="1285" r:id="rId448"/>
    <p:sldId id="1159" r:id="rId449"/>
    <p:sldId id="686" r:id="rId450"/>
    <p:sldId id="1207" r:id="rId451"/>
    <p:sldId id="1356" r:id="rId452"/>
    <p:sldId id="1357" r:id="rId453"/>
    <p:sldId id="302" r:id="rId454"/>
    <p:sldId id="1130" r:id="rId455"/>
    <p:sldId id="1203" r:id="rId456"/>
    <p:sldId id="1263" r:id="rId457"/>
    <p:sldId id="1265" r:id="rId458"/>
    <p:sldId id="305" r:id="rId459"/>
    <p:sldId id="1266" r:id="rId460"/>
    <p:sldId id="306" r:id="rId461"/>
    <p:sldId id="308" r:id="rId462"/>
    <p:sldId id="1131" r:id="rId463"/>
    <p:sldId id="1267" r:id="rId464"/>
    <p:sldId id="1132" r:id="rId465"/>
    <p:sldId id="1268" r:id="rId466"/>
    <p:sldId id="1133" r:id="rId467"/>
    <p:sldId id="313" r:id="rId468"/>
    <p:sldId id="1204" r:id="rId469"/>
    <p:sldId id="1134" r:id="rId470"/>
    <p:sldId id="1242" r:id="rId471"/>
    <p:sldId id="1289" r:id="rId472"/>
    <p:sldId id="1135" r:id="rId473"/>
    <p:sldId id="1136" r:id="rId474"/>
    <p:sldId id="1209" r:id="rId475"/>
    <p:sldId id="1269" r:id="rId476"/>
    <p:sldId id="1137" r:id="rId477"/>
    <p:sldId id="1270" r:id="rId478"/>
    <p:sldId id="1138" r:id="rId479"/>
    <p:sldId id="1139" r:id="rId480"/>
    <p:sldId id="1140" r:id="rId481"/>
    <p:sldId id="1078" r:id="rId482"/>
    <p:sldId id="1141" r:id="rId483"/>
    <p:sldId id="1142" r:id="rId484"/>
    <p:sldId id="1143" r:id="rId485"/>
    <p:sldId id="1388" r:id="rId486"/>
    <p:sldId id="1154" r:id="rId487"/>
    <p:sldId id="1144" r:id="rId488"/>
    <p:sldId id="1155" r:id="rId489"/>
    <p:sldId id="1145" r:id="rId490"/>
    <p:sldId id="1146" r:id="rId491"/>
    <p:sldId id="1147" r:id="rId492"/>
    <p:sldId id="1061" r:id="rId493"/>
    <p:sldId id="1062" r:id="rId494"/>
    <p:sldId id="1063" r:id="rId495"/>
    <p:sldId id="1253" r:id="rId496"/>
    <p:sldId id="1254" r:id="rId497"/>
    <p:sldId id="1255" r:id="rId498"/>
    <p:sldId id="1256" r:id="rId499"/>
    <p:sldId id="1257" r:id="rId500"/>
    <p:sldId id="1258" r:id="rId501"/>
    <p:sldId id="1259" r:id="rId502"/>
    <p:sldId id="1260" r:id="rId503"/>
    <p:sldId id="1261" r:id="rId504"/>
    <p:sldId id="1170" r:id="rId505"/>
    <p:sldId id="1064" r:id="rId506"/>
    <p:sldId id="1065" r:id="rId507"/>
    <p:sldId id="342" r:id="rId508"/>
    <p:sldId id="1067" r:id="rId509"/>
    <p:sldId id="1343" r:id="rId510"/>
    <p:sldId id="1068" r:id="rId511"/>
    <p:sldId id="727" r:id="rId512"/>
    <p:sldId id="728" r:id="rId513"/>
    <p:sldId id="781" r:id="rId514"/>
    <p:sldId id="1007" r:id="rId515"/>
    <p:sldId id="730" r:id="rId516"/>
    <p:sldId id="1264" r:id="rId517"/>
    <p:sldId id="1157" r:id="rId518"/>
    <p:sldId id="1158" r:id="rId519"/>
    <p:sldId id="775" r:id="rId520"/>
    <p:sldId id="354" r:id="rId521"/>
    <p:sldId id="735" r:id="rId522"/>
    <p:sldId id="738" r:id="rId523"/>
    <p:sldId id="774" r:id="rId524"/>
    <p:sldId id="737" r:id="rId525"/>
    <p:sldId id="740" r:id="rId526"/>
    <p:sldId id="968" r:id="rId527"/>
    <p:sldId id="969" r:id="rId528"/>
    <p:sldId id="1045" r:id="rId529"/>
    <p:sldId id="1382" r:id="rId530"/>
    <p:sldId id="986" r:id="rId531"/>
    <p:sldId id="427" r:id="rId532"/>
    <p:sldId id="688" r:id="rId533"/>
    <p:sldId id="689" r:id="rId534"/>
    <p:sldId id="731" r:id="rId535"/>
    <p:sldId id="732" r:id="rId536"/>
    <p:sldId id="758" r:id="rId537"/>
    <p:sldId id="759" r:id="rId538"/>
    <p:sldId id="916" r:id="rId539"/>
    <p:sldId id="917" r:id="rId540"/>
    <p:sldId id="840" r:id="rId541"/>
    <p:sldId id="841" r:id="rId542"/>
    <p:sldId id="939" r:id="rId543"/>
    <p:sldId id="766" r:id="rId544"/>
    <p:sldId id="767" r:id="rId545"/>
    <p:sldId id="776" r:id="rId546"/>
    <p:sldId id="752" r:id="rId547"/>
    <p:sldId id="753" r:id="rId548"/>
    <p:sldId id="764" r:id="rId549"/>
    <p:sldId id="765" r:id="rId550"/>
    <p:sldId id="874" r:id="rId551"/>
    <p:sldId id="946" r:id="rId552"/>
    <p:sldId id="777" r:id="rId553"/>
    <p:sldId id="762" r:id="rId554"/>
    <p:sldId id="763" r:id="rId555"/>
    <p:sldId id="769" r:id="rId556"/>
    <p:sldId id="770" r:id="rId557"/>
    <p:sldId id="873" r:id="rId558"/>
    <p:sldId id="875" r:id="rId559"/>
    <p:sldId id="1069" r:id="rId560"/>
    <p:sldId id="943" r:id="rId561"/>
    <p:sldId id="755" r:id="rId562"/>
    <p:sldId id="754" r:id="rId563"/>
    <p:sldId id="670" r:id="rId564"/>
    <p:sldId id="1347" r:id="rId565"/>
    <p:sldId id="952" r:id="rId566"/>
    <p:sldId id="768" r:id="rId567"/>
    <p:sldId id="1348" r:id="rId568"/>
    <p:sldId id="1349" r:id="rId569"/>
    <p:sldId id="1350" r:id="rId570"/>
    <p:sldId id="761" r:id="rId571"/>
    <p:sldId id="861" r:id="rId572"/>
    <p:sldId id="862" r:id="rId573"/>
    <p:sldId id="756" r:id="rId574"/>
    <p:sldId id="771" r:id="rId575"/>
    <p:sldId id="876" r:id="rId576"/>
    <p:sldId id="1389" r:id="rId577"/>
    <p:sldId id="778" r:id="rId578"/>
    <p:sldId id="779" r:id="rId579"/>
    <p:sldId id="834" r:id="rId580"/>
    <p:sldId id="780" r:id="rId581"/>
    <p:sldId id="833" r:id="rId582"/>
    <p:sldId id="783" r:id="rId583"/>
    <p:sldId id="880" r:id="rId584"/>
    <p:sldId id="881" r:id="rId585"/>
    <p:sldId id="879" r:id="rId586"/>
    <p:sldId id="866" r:id="rId587"/>
    <p:sldId id="1391" r:id="rId588"/>
    <p:sldId id="878" r:id="rId589"/>
    <p:sldId id="867" r:id="rId590"/>
    <p:sldId id="868" r:id="rId591"/>
    <p:sldId id="870" r:id="rId592"/>
    <p:sldId id="1241" r:id="rId593"/>
    <p:sldId id="869" r:id="rId594"/>
    <p:sldId id="1341" r:id="rId595"/>
    <p:sldId id="1390" r:id="rId596"/>
    <p:sldId id="1342" r:id="rId597"/>
    <p:sldId id="1367" r:id="rId598"/>
    <p:sldId id="1377" r:id="rId599"/>
    <p:sldId id="1379" r:id="rId600"/>
    <p:sldId id="1378" r:id="rId601"/>
    <p:sldId id="1368" r:id="rId602"/>
    <p:sldId id="1369" r:id="rId603"/>
    <p:sldId id="1380" r:id="rId604"/>
    <p:sldId id="1381" r:id="rId605"/>
    <p:sldId id="1370" r:id="rId606"/>
    <p:sldId id="1371" r:id="rId607"/>
    <p:sldId id="1372" r:id="rId608"/>
    <p:sldId id="1373" r:id="rId609"/>
    <p:sldId id="1374" r:id="rId610"/>
    <p:sldId id="1375" r:id="rId611"/>
    <p:sldId id="1033" r:id="rId612"/>
    <p:sldId id="1021" r:id="rId613"/>
    <p:sldId id="1022" r:id="rId614"/>
    <p:sldId id="1023" r:id="rId615"/>
    <p:sldId id="1024" r:id="rId616"/>
    <p:sldId id="1025" r:id="rId617"/>
    <p:sldId id="1027" r:id="rId618"/>
    <p:sldId id="1028" r:id="rId619"/>
    <p:sldId id="1029" r:id="rId620"/>
    <p:sldId id="1030" r:id="rId621"/>
    <p:sldId id="1032" r:id="rId622"/>
    <p:sldId id="1031" r:id="rId623"/>
    <p:sldId id="885" r:id="rId624"/>
    <p:sldId id="1074" r:id="rId625"/>
    <p:sldId id="976" r:id="rId626"/>
    <p:sldId id="933" r:id="rId627"/>
    <p:sldId id="954" r:id="rId628"/>
    <p:sldId id="788" r:id="rId629"/>
    <p:sldId id="988" r:id="rId630"/>
    <p:sldId id="1026" r:id="rId631"/>
    <p:sldId id="1106" r:id="rId632"/>
    <p:sldId id="858" r:id="rId633"/>
    <p:sldId id="1220" r:id="rId6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FD8603"/>
    <a:srgbClr val="840FF9"/>
    <a:srgbClr val="7E007E"/>
    <a:srgbClr val="39AE0A"/>
    <a:srgbClr val="164404"/>
    <a:srgbClr val="F63122"/>
    <a:srgbClr val="CAA496"/>
    <a:srgbClr val="D4EA08"/>
    <a:srgbClr val="41C6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68" d="100"/>
          <a:sy n="68" d="100"/>
        </p:scale>
        <p:origin x="714" y="7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tableStyles" Target="tableStyle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commentAuthors" Target="commentAuthor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339</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427</a:t>
            </a:fld>
            <a:endParaRPr lang="en-IN"/>
          </a:p>
        </p:txBody>
      </p:sp>
    </p:spTree>
    <p:extLst>
      <p:ext uri="{BB962C8B-B14F-4D97-AF65-F5344CB8AC3E}">
        <p14:creationId xmlns:p14="http://schemas.microsoft.com/office/powerpoint/2010/main" val="367547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465</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477</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486</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488</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569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256</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6/20/2021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6/20/2021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655058054"/>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6768752" cy="18933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231583" y="1909490"/>
            <a:ext cx="11751656" cy="4893663"/>
            <a:chOff x="375599" y="1942363"/>
            <a:chExt cx="11751656" cy="4893663"/>
          </a:xfrm>
        </p:grpSpPr>
        <p:grpSp>
          <p:nvGrpSpPr>
            <p:cNvPr id="8" name="Group 7">
              <a:extLst>
                <a:ext uri="{FF2B5EF4-FFF2-40B4-BE49-F238E27FC236}">
                  <a16:creationId xmlns:a16="http://schemas.microsoft.com/office/drawing/2014/main" id="{17590DE7-B8F0-48FA-A000-06433E0502ED}"/>
                </a:ext>
              </a:extLst>
            </p:cNvPr>
            <p:cNvGrpSpPr/>
            <p:nvPr/>
          </p:nvGrpSpPr>
          <p:grpSpPr>
            <a:xfrm>
              <a:off x="375599" y="1942363"/>
              <a:ext cx="11751656" cy="4893663"/>
              <a:chOff x="375599" y="1979531"/>
              <a:chExt cx="11751656" cy="489366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472608"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E60A92E3-15BB-4E60-9312-51A627AAABC6}"/>
                  </a:ext>
                </a:extLst>
              </p:cNvPr>
              <p:cNvSpPr txBox="1"/>
              <p:nvPr/>
            </p:nvSpPr>
            <p:spPr>
              <a:xfrm>
                <a:off x="9947324" y="2348879"/>
                <a:ext cx="2055607"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11695"/>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27681543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579039"/>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 localhost --port P3306 --user root --password=ROOT [database_name]</a:t>
            </a:r>
          </a:p>
          <a:p>
            <a:pPr marL="342900" indent="-342900">
              <a:lnSpc>
                <a:spcPct val="150000"/>
              </a:lnSpc>
              <a:buFont typeface="Wingdings" panose="05000000000000000000" pitchFamily="2" charset="2"/>
              <a:buChar char="§"/>
            </a:pPr>
            <a:r>
              <a:rPr lang="en-IN" sz="2200" dirty="0">
                <a:solidFill>
                  <a:srgbClr val="006C86"/>
                </a:solidFill>
                <a:latin typeface="Liberation Mono"/>
                <a:cs typeface="Arial" panose="020B0604020202020204" pitchFamily="34" charset="0"/>
              </a:rPr>
              <a:t>C:\&gt; mysql --host=localhost --port=P3306 --user=root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828800"/>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chemeClr val="accent5">
                    <a:lumMod val="50000"/>
                  </a:schemeClr>
                </a:solidFill>
                <a:latin typeface="Liberation Mono"/>
                <a:ea typeface="Arial Unicode MS"/>
                <a:cs typeface="Arial" panose="020B0604020202020204" pitchFamily="34" charset="0"/>
              </a:rPr>
              <a:t> </a:t>
            </a: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91440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Tree>
    <p:extLst>
      <p:ext uri="{BB962C8B-B14F-4D97-AF65-F5344CB8AC3E}">
        <p14:creationId xmlns:p14="http://schemas.microsoft.com/office/powerpoint/2010/main" val="1903824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rPr>
              <a:t>. . .,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max 256 characters.</a:t>
            </a:r>
          </a:p>
        </p:txBody>
      </p:sp>
    </p:spTree>
    <p:extLst>
      <p:ext uri="{BB962C8B-B14F-4D97-AF65-F5344CB8AC3E}">
        <p14:creationId xmlns:p14="http://schemas.microsoft.com/office/powerpoint/2010/main" val="5999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4064810928"/>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5976664" cy="5878532"/>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0" dirty="0">
                <a:solidFill>
                  <a:srgbClr val="999999"/>
                </a:solidFill>
                <a:effectLst/>
                <a:latin typeface="Liberation Mono"/>
              </a:rPr>
              <a:t>(</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dirty="0">
                <a:solidFill>
                  <a:srgbClr val="0077AA"/>
                </a:solidFill>
                <a:latin typeface="Liberation Mono"/>
              </a:rPr>
              <a:t>AND</a:t>
            </a:r>
            <a:r>
              <a:rPr lang="en-US" sz="2000" b="0" i="0" dirty="0">
                <a:solidFill>
                  <a:srgbClr val="000000"/>
                </a:solidFill>
                <a:effectLst/>
                <a:latin typeface="Liberation Mono"/>
              </a:rPr>
              <a:t> </a:t>
            </a:r>
            <a:r>
              <a:rPr lang="en-US" sz="2000" b="0" i="1" dirty="0">
                <a:solidFill>
                  <a:srgbClr val="000000"/>
                </a:solidFill>
                <a:effectLst/>
                <a:latin typeface="Liberation Mono"/>
              </a:rPr>
              <a:t>predicate</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999999"/>
                </a:solidFill>
                <a:effectLst/>
                <a:latin typeface="Liberation Mono"/>
              </a:rPr>
              <a:t>]</a:t>
            </a:r>
            <a:endParaRPr lang="en-US" sz="2000" dirty="0">
              <a:solidFill>
                <a:srgbClr val="999999"/>
              </a:solidFill>
              <a:latin typeface="Liberation Mono"/>
            </a:endParaRPr>
          </a:p>
          <a:p>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7355632" y="1494640"/>
            <a:ext cx="4429000" cy="2585323"/>
          </a:xfrm>
          <a:prstGeom prst="rect">
            <a:avLst/>
          </a:prstGeom>
          <a:noFill/>
        </p:spPr>
        <p:txBody>
          <a:bodyPr wrap="square">
            <a:spAutoFit/>
          </a:bodyPr>
          <a:lstStyle/>
          <a:p>
            <a:r>
              <a:rPr lang="en-IN" sz="2200" dirty="0">
                <a:solidFill>
                  <a:srgbClr val="FF0000"/>
                </a:solidFill>
                <a:latin typeface="Liberation Mono"/>
              </a:rPr>
              <a:t>e.g.</a:t>
            </a:r>
          </a:p>
          <a:p>
            <a:endParaRPr lang="en-IN" sz="800" dirty="0">
              <a:solidFill>
                <a:srgbClr val="FF0000"/>
              </a:solidFill>
              <a:latin typeface="Liberation Mono"/>
            </a:endParaRP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285750" indent="-285750">
              <a:buFont typeface="Arial" panose="020B0604020202020204" pitchFamily="34" charset="0"/>
              <a:buChar char="•"/>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285750" indent="-285750">
              <a:buFont typeface="Arial" panose="020B0604020202020204" pitchFamily="34" charset="0"/>
              <a:buChar char="•"/>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endParaRPr lang="en-IN" sz="2200" dirty="0">
              <a:solidFill>
                <a:srgbClr val="669900"/>
              </a:solidFill>
              <a:latin typeface="Liberation Mono"/>
            </a:endParaRPr>
          </a:p>
          <a:p>
            <a:pPr marL="285750" indent="-285750">
              <a:buFont typeface="Arial" panose="020B0604020202020204" pitchFamily="34" charset="0"/>
              <a:buChar char="•"/>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285750" indent="-285750">
              <a:buFont typeface="Arial" panose="020B0604020202020204" pitchFamily="34" charset="0"/>
              <a:buChar char="•"/>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7355632" y="4725144"/>
            <a:ext cx="442900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a:latin typeface="Liberation Mono"/>
              </a:rPr>
              <a:t>	</a:t>
            </a:r>
            <a:r>
              <a:rPr lang="en-IN">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Tree>
    <p:extLst>
      <p:ext uri="{BB962C8B-B14F-4D97-AF65-F5344CB8AC3E}">
        <p14:creationId xmlns:p14="http://schemas.microsoft.com/office/powerpoint/2010/main" val="178024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4 &lt; 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16 / 4</a:t>
            </a:r>
          </a:p>
        </p:txBody>
      </p:sp>
    </p:spTree>
    <p:extLst>
      <p:ext uri="{BB962C8B-B14F-4D97-AF65-F5344CB8AC3E}">
        <p14:creationId xmlns:p14="http://schemas.microsoft.com/office/powerpoint/2010/main" val="34900930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 . . FROM </a:t>
            </a:r>
            <a:r>
              <a:rPr lang="en-US" sz="2000" b="1" i="1" dirty="0">
                <a:solidFill>
                  <a:srgbClr val="0077AA"/>
                </a:solidFill>
                <a:latin typeface="Liberation Mono"/>
              </a:rPr>
              <a:t>r</a:t>
            </a:r>
          </a:p>
        </p:txBody>
      </p:sp>
      <p:sp>
        <p:nvSpPr>
          <p:cNvPr id="6" name="Rectangle 5"/>
          <p:cNvSpPr/>
          <p:nvPr/>
        </p:nvSpPr>
        <p:spPr>
          <a:xfrm>
            <a:off x="695400" y="1987398"/>
            <a:ext cx="5256584"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0" name="TextBox 9">
            <a:extLst>
              <a:ext uri="{FF2B5EF4-FFF2-40B4-BE49-F238E27FC236}">
                <a16:creationId xmlns:a16="http://schemas.microsoft.com/office/drawing/2014/main" id="{BF021BEA-1BAC-4B1F-A667-E14543C77BBD}"/>
              </a:ext>
            </a:extLst>
          </p:cNvPr>
          <p:cNvSpPr txBox="1"/>
          <p:nvPr/>
        </p:nvSpPr>
        <p:spPr>
          <a:xfrm>
            <a:off x="5015880" y="1987398"/>
            <a:ext cx="6810469"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val="1256742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 </a:t>
            </a:r>
            <a:r>
              <a:rPr lang="en-US" sz="2000" dirty="0">
                <a:latin typeface="Palatino Linotype" panose="02040502050505030304" pitchFamily="18" charset="0"/>
              </a:rPr>
              <a:t>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9515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(null,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2)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latin typeface="Liberation Mono"/>
                <a:ea typeface="Times New Roman" panose="02020603050405020304" pitchFamily="18" charset="0"/>
              </a:rPr>
              <a:t> (1/0, </a:t>
            </a:r>
            <a:r>
              <a:rPr lang="en-US" dirty="0">
                <a:solidFill>
                  <a:srgbClr val="669900"/>
                </a:solidFill>
                <a:latin typeface="Liberation Mono"/>
              </a:rPr>
              <a:t>'Yes'</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(1 &gt; 2, 2, 3) 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(sal = 3000 and ename = 'FORD', 'Y', 'N')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0077AA"/>
                </a:solidFill>
                <a:latin typeface="Liberation Mono"/>
                <a:cs typeface="Arial" panose="020B0604020202020204" pitchFamily="34" charset="0"/>
              </a:rPr>
              <a:t>IF</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10,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Times New Roman" panose="02020603050405020304" pitchFamily="18" charset="0"/>
                <a:cs typeface="Arial" panose="020B0604020202020204" pitchFamily="34" charset="0"/>
              </a:rPr>
              <a:t>(deptno = 20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0077AA"/>
                </a:solidFill>
                <a:latin typeface="Liberation Mono"/>
                <a:cs typeface="Arial" panose="020B0604020202020204" pitchFamily="34" charset="0"/>
              </a:rPr>
              <a:t>IF</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NULLIF</a:t>
            </a:r>
            <a:r>
              <a:rPr lang="en-US" dirty="0">
                <a:latin typeface="Liberation Mono"/>
                <a:ea typeface="Times New Roman" panose="02020603050405020304" pitchFamily="18" charset="0"/>
              </a:rPr>
              <a:t>(1, 2)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a:t>
            </a:r>
            <a:r>
              <a:rPr lang="en-IN" sz="2000" dirty="0">
                <a:latin typeface="Liberation Mono"/>
              </a:rPr>
              <a:t>value</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compare_value</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p>
        </p:txBody>
      </p:sp>
      <p:sp>
        <p:nvSpPr>
          <p:cNvPr id="8" name="Rectangle 7"/>
          <p:cNvSpPr/>
          <p:nvPr/>
        </p:nvSpPr>
        <p:spPr>
          <a:xfrm>
            <a:off x="431764" y="3284984"/>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4" y="3915593"/>
            <a:ext cx="11568891"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0077AA"/>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0077AA"/>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80507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ELSE</a:t>
            </a:r>
            <a:r>
              <a:rPr lang="en-IN" dirty="0">
                <a:latin typeface="Liberation Mono"/>
              </a:rPr>
              <a:t> 0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0077AA"/>
                </a:solidFill>
                <a:latin typeface="Liberation Mono"/>
              </a:rPr>
              <a:t>SUM</a:t>
            </a:r>
            <a:r>
              <a:rPr lang="en-IN" dirty="0">
                <a:latin typeface="Liberation Mono"/>
              </a:rPr>
              <a:t>(</a:t>
            </a:r>
            <a:r>
              <a:rPr lang="en-IN" dirty="0">
                <a:solidFill>
                  <a:srgbClr val="0077AA"/>
                </a:solidFill>
                <a:latin typeface="Liberation Mono"/>
              </a:rPr>
              <a:t>CASE</a:t>
            </a:r>
            <a:r>
              <a:rPr lang="en-IN" dirty="0">
                <a:latin typeface="Liberation Mono"/>
              </a:rPr>
              <a:t> job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0077AA"/>
                </a:solidFill>
                <a:latin typeface="Liberation Mono"/>
              </a:rPr>
              <a:t>THEN</a:t>
            </a:r>
            <a:r>
              <a:rPr lang="en-IN" dirty="0">
                <a:latin typeface="Liberation Mono"/>
              </a:rPr>
              <a:t> 1 </a:t>
            </a:r>
            <a:r>
              <a:rPr lang="en-IN" dirty="0">
                <a:solidFill>
                  <a:srgbClr val="0077AA"/>
                </a:solidFill>
                <a:latin typeface="Liberation Mono"/>
              </a:rPr>
              <a:t>END</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0077AA"/>
                </a:solidFill>
                <a:latin typeface="Liberation Mono"/>
              </a:rPr>
              <a:t>CASE</a:t>
            </a:r>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0077AA"/>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0077AA"/>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0077AA"/>
                </a:solidFill>
                <a:latin typeface="Liberation Mono"/>
              </a:rPr>
              <a:t>END</a:t>
            </a:r>
            <a:r>
              <a:rPr lang="en-IN" dirty="0">
                <a:latin typeface="Liberation Mono"/>
              </a:rPr>
              <a:t> AS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Tree>
    <p:extLst>
      <p:ext uri="{BB962C8B-B14F-4D97-AF65-F5344CB8AC3E}">
        <p14:creationId xmlns:p14="http://schemas.microsoft.com/office/powerpoint/2010/main" val="3092956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[WHEN [</a:t>
            </a:r>
            <a:r>
              <a:rPr lang="en-IN" sz="2000" dirty="0">
                <a:latin typeface="Liberation Mono"/>
              </a:rPr>
              <a:t>condition</a:t>
            </a:r>
            <a:r>
              <a:rPr lang="en-IN" sz="2000" dirty="0">
                <a:solidFill>
                  <a:srgbClr val="0077AA"/>
                </a:solidFill>
                <a:latin typeface="Liberation Mono"/>
              </a:rPr>
              <a:t>] THEN </a:t>
            </a:r>
            <a:r>
              <a:rPr lang="en-IN" sz="2000" dirty="0">
                <a:latin typeface="Liberation Mono"/>
              </a:rPr>
              <a:t>result</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[ELSE </a:t>
            </a:r>
            <a:r>
              <a:rPr lang="en-IN" sz="2000" dirty="0">
                <a:latin typeface="Liberation Mono"/>
              </a:rPr>
              <a:t>result</a:t>
            </a:r>
            <a:r>
              <a:rPr lang="en-IN" sz="2000" dirty="0">
                <a:solidFill>
                  <a:srgbClr val="0077AA"/>
                </a:solidFill>
                <a:latin typeface="Liberation Mono"/>
              </a:rPr>
              <a: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p>
          <a:p>
            <a:pPr marL="285750" indent="-285750">
              <a:buFont typeface="Arial" panose="020B0604020202020204" pitchFamily="34" charset="0"/>
              <a:buChar char="•"/>
            </a:pPr>
            <a:r>
              <a:rPr lang="en-IN" dirty="0">
                <a:solidFill>
                  <a:srgbClr val="0077AA"/>
                </a:solidFill>
                <a:latin typeface="Liberation Mono"/>
              </a:rPr>
              <a:t>  CASE</a:t>
            </a:r>
            <a:r>
              <a:rPr lang="en-IN" dirty="0">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3435264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1964238130"/>
              </p:ext>
            </p:extLst>
          </p:nvPr>
        </p:nvGraphicFramePr>
        <p:xfrm>
          <a:off x="551384" y="2615905"/>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a:latin typeface="Liberation Mono"/>
              </a:rPr>
              <a:t>hiredate) = 'Saturday</a:t>
            </a:r>
            <a:r>
              <a:rPr lang="en-IN" dirty="0">
                <a:latin typeface="Liberation Mono"/>
              </a:rPr>
              <a:t>',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ADDDATE(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SUBDATE(</a:t>
            </a:r>
            <a:r>
              <a:rPr lang="en-IN" sz="2000" dirty="0">
                <a:solidFill>
                  <a:schemeClr val="tx2"/>
                </a:solidFill>
                <a:latin typeface="Liberation Mono"/>
              </a:rPr>
              <a:t>expr,</a:t>
            </a:r>
            <a:r>
              <a:rPr lang="en-IN" sz="2000" dirty="0">
                <a:solidFill>
                  <a:srgbClr val="0077AA"/>
                </a:solidFill>
                <a:latin typeface="Liberation Mono"/>
              </a:rPr>
              <a:t> </a:t>
            </a:r>
            <a:r>
              <a:rPr lang="en-IN" sz="2000" dirty="0">
                <a:solidFill>
                  <a:schemeClr val="tx2"/>
                </a:solidFill>
                <a:latin typeface="Liberation Mono"/>
              </a:rPr>
              <a:t>day_in_number</a:t>
            </a:r>
            <a:r>
              <a:rPr lang="en-IN" sz="2000" dirty="0">
                <a:solidFill>
                  <a:srgbClr val="0077AA"/>
                </a:solidFill>
                <a:latin typeface="Liberation Mono"/>
              </a:rPr>
              <a: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'DAY HH:MM:SS'</a:t>
            </a: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50912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3933118845"/>
              </p:ext>
            </p:extLst>
          </p:nvPr>
        </p:nvGraphicFramePr>
        <p:xfrm>
          <a:off x="335360" y="2564904"/>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73216"/>
            <a:ext cx="6858000" cy="1323439"/>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5801971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4" name="TextBox 3">
            <a:extLst>
              <a:ext uri="{FF2B5EF4-FFF2-40B4-BE49-F238E27FC236}">
                <a16:creationId xmlns:a16="http://schemas.microsoft.com/office/drawing/2014/main" id="{3DE5ABF7-9E05-4FB2-AA8F-B999A70B5C99}"/>
              </a:ext>
            </a:extLst>
          </p:cNvPr>
          <p:cNvSpPr txBox="1"/>
          <p:nvPr/>
        </p:nvSpPr>
        <p:spPr>
          <a:xfrm>
            <a:off x="6123756" y="260648"/>
            <a:ext cx="54448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0077AA"/>
                </a:solidFill>
                <a:latin typeface="Liberation Mono"/>
                <a:cs typeface="Times New Roman" panose="02020603050405020304" pitchFamily="18" charset="0"/>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36893965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0031560"/>
              </p:ext>
            </p:extLst>
          </p:nvPr>
        </p:nvGraphicFramePr>
        <p:xfrm>
          <a:off x="406800" y="612000"/>
          <a:ext cx="11376000" cy="6233583"/>
        </p:xfrm>
        <a:graphic>
          <a:graphicData uri="http://schemas.openxmlformats.org/drawingml/2006/table">
            <a:tbl>
              <a:tblPr firstRow="1" bandRow="1">
                <a:tableStyleId>{7E9639D4-E3E2-4D34-9284-5A2195B3D0D7}</a:tableStyleId>
              </a:tblPr>
              <a:tblGrid>
                <a:gridCol w="2520848">
                  <a:extLst>
                    <a:ext uri="{9D8B030D-6E8A-4147-A177-3AD203B41FA5}">
                      <a16:colId xmlns:a16="http://schemas.microsoft.com/office/drawing/2014/main" val="20000"/>
                    </a:ext>
                  </a:extLst>
                </a:gridCol>
                <a:gridCol w="885515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3F6971"/>
                          </a:solidFill>
                          <a:latin typeface="Liberation Mono"/>
                          <a:ea typeface="Times New Roman" panose="02020603050405020304" pitchFamily="18" charset="0"/>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3F6971"/>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rgbClr val="0077AA"/>
                          </a:solidFill>
                          <a:latin typeface="Liberation Mono"/>
                          <a:ea typeface="+mn-ea"/>
                          <a:cs typeface="+mn-cs"/>
                        </a:rPr>
                        <a:t>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3F6971"/>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3F6971"/>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3F6971"/>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15650233"/>
              </p:ext>
            </p:extLst>
          </p:nvPr>
        </p:nvGraphicFramePr>
        <p:xfrm>
          <a:off x="406800" y="612000"/>
          <a:ext cx="11376000" cy="320293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077072"/>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9810627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469275"/>
              </p:ext>
            </p:extLst>
          </p:nvPr>
        </p:nvGraphicFramePr>
        <p:xfrm>
          <a:off x="406800" y="612000"/>
          <a:ext cx="11376000" cy="265429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619470"/>
            <a:ext cx="11376000" cy="196977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3F6971"/>
                </a:solidFill>
                <a:latin typeface="Liberation Mono"/>
              </a:rPr>
              <a:t>BINARY</a:t>
            </a:r>
            <a:r>
              <a:rPr lang="en-US" dirty="0">
                <a:latin typeface="Liberation Mono"/>
              </a:rPr>
              <a:t> </a:t>
            </a:r>
            <a:r>
              <a:rPr lang="en-US" dirty="0">
                <a:solidFill>
                  <a:srgbClr val="3F6971"/>
                </a:solidFill>
                <a:latin typeface="Liberation Mono"/>
              </a:rPr>
              <a:t>CONCAT</a:t>
            </a:r>
            <a:r>
              <a:rPr lang="en-US" dirty="0">
                <a:solidFill>
                  <a:schemeClr val="tx1">
                    <a:lumMod val="65000"/>
                    <a:lumOff val="35000"/>
                  </a:schemeClr>
                </a:solidFill>
                <a:latin typeface="Liberation Mono"/>
              </a:rPr>
              <a:t>(</a:t>
            </a:r>
            <a:r>
              <a:rPr lang="en-US" dirty="0">
                <a:solidFill>
                  <a:srgbClr val="3F6971"/>
                </a:solidFill>
                <a:latin typeface="Liberation Mono"/>
              </a:rPr>
              <a:t>UCASE</a:t>
            </a:r>
            <a:r>
              <a:rPr lang="en-US" dirty="0">
                <a:solidFill>
                  <a:schemeClr val="tx1">
                    <a:lumMod val="65000"/>
                    <a:lumOff val="35000"/>
                  </a:schemeClr>
                </a:solidFill>
                <a:latin typeface="Liberation Mono"/>
              </a:rPr>
              <a:t>(</a:t>
            </a:r>
            <a:r>
              <a:rPr lang="en-US" dirty="0">
                <a:solidFill>
                  <a:srgbClr val="3F6971"/>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3F6971"/>
                </a:solidFill>
                <a:latin typeface="Liberation Mono"/>
              </a:rPr>
              <a:t>LCASE</a:t>
            </a:r>
            <a:r>
              <a:rPr lang="en-US" dirty="0">
                <a:solidFill>
                  <a:schemeClr val="tx1">
                    <a:lumMod val="65000"/>
                    <a:lumOff val="35000"/>
                  </a:schemeClr>
                </a:solidFill>
                <a:latin typeface="Liberation Mono"/>
              </a:rPr>
              <a:t>(</a:t>
            </a:r>
            <a:r>
              <a:rPr lang="en-US" dirty="0">
                <a:solidFill>
                  <a:srgbClr val="3F6971"/>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649303"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a:t>
            </a:r>
            <a:r>
              <a:rPr lang="en-IN" sz="2000" b="1" dirty="0">
                <a:solidFill>
                  <a:srgbClr val="FF9900"/>
                </a:solidFill>
                <a:latin typeface="Verdana" panose="020B0604030504040204" pitchFamily="34" charset="0"/>
                <a:ea typeface="Verdana" panose="020B0604030504040204" pitchFamily="34" charset="0"/>
                <a:cs typeface="Arial" pitchFamily="34" charset="0"/>
              </a:rPr>
              <a:t>DBMS </a:t>
            </a:r>
            <a:r>
              <a:rPr lang="en-US" sz="2000" b="1" dirty="0">
                <a:solidFill>
                  <a:srgbClr val="FF9900"/>
                </a:solidFill>
                <a:latin typeface="Verdana" panose="020B0604030504040204" pitchFamily="34" charset="0"/>
                <a:ea typeface="Verdana" panose="020B0604030504040204" pitchFamily="34" charset="0"/>
                <a:cs typeface="Arial" pitchFamily="34" charset="0"/>
              </a:rPr>
              <a:t>and R</a:t>
            </a:r>
            <a:r>
              <a:rPr lang="en-IN" sz="2000" b="1" dirty="0">
                <a:solidFill>
                  <a:srgbClr val="FF9900"/>
                </a:solidFill>
                <a:latin typeface="Verdana" panose="020B0604030504040204" pitchFamily="34" charset="0"/>
                <a:ea typeface="Verdana" panose="020B0604030504040204" pitchFamily="34" charset="0"/>
                <a:cs typeface="Arial" pitchFamily="34" charset="0"/>
              </a:rPr>
              <a:t>DBMS</a:t>
            </a:r>
            <a:endParaRPr lang="en-US" sz="2000" b="1" dirty="0">
              <a:solidFill>
                <a:srgbClr val="FF9900"/>
              </a:solidFill>
              <a:latin typeface="Verdana" panose="020B0604030504040204" pitchFamily="34" charset="0"/>
              <a:ea typeface="Verdana" panose="020B0604030504040204" pitchFamily="34" charset="0"/>
              <a:cs typeface="Arial"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79810365"/>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3F6971"/>
                </a:solidFill>
                <a:latin typeface="Liberation Mono"/>
              </a:rPr>
              <a:t>RPAD</a:t>
            </a:r>
            <a:r>
              <a:rPr lang="en-IN" dirty="0">
                <a:solidFill>
                  <a:schemeClr val="tx1">
                    <a:lumMod val="65000"/>
                    <a:lumOff val="35000"/>
                  </a:schemeClr>
                </a:solidFill>
                <a:latin typeface="Liberation Mono"/>
              </a:rPr>
              <a:t>(</a:t>
            </a:r>
            <a:r>
              <a:rPr lang="en-IN" dirty="0">
                <a:solidFill>
                  <a:srgbClr val="3F6971"/>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3F6971"/>
                </a:solidFill>
                <a:latin typeface="Liberation Mono"/>
              </a:rPr>
              <a:t>IF</a:t>
            </a:r>
            <a:r>
              <a:rPr lang="en-US" dirty="0">
                <a:solidFill>
                  <a:schemeClr val="tx1">
                    <a:lumMod val="65000"/>
                    <a:lumOff val="35000"/>
                  </a:schemeClr>
                </a:solidFill>
                <a:latin typeface="Liberation Mono"/>
              </a:rPr>
              <a:t>(</a:t>
            </a:r>
            <a:r>
              <a:rPr lang="en-US" dirty="0">
                <a:solidFill>
                  <a:srgbClr val="3F6971"/>
                </a:solidFill>
                <a:latin typeface="Liberation Mono"/>
              </a:rPr>
              <a:t>LENGTH</a:t>
            </a:r>
            <a:r>
              <a:rPr lang="en-US" dirty="0">
                <a:solidFill>
                  <a:srgbClr val="365860"/>
                </a:solidFill>
                <a:latin typeface="Liberation Mono"/>
              </a:rPr>
              <a:t>(</a:t>
            </a:r>
            <a:r>
              <a:rPr lang="en-US" dirty="0">
                <a:solidFill>
                  <a:srgbClr val="3F6971"/>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3F6971"/>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3F6971"/>
                </a:solidFill>
                <a:latin typeface="Liberation Mono"/>
              </a:rPr>
              <a:t>LENGTH</a:t>
            </a:r>
            <a:r>
              <a:rPr lang="en-US" dirty="0">
                <a:solidFill>
                  <a:schemeClr val="tx1">
                    <a:lumMod val="65000"/>
                    <a:lumOff val="35000"/>
                  </a:schemeClr>
                </a:solidFill>
                <a:latin typeface="Liberation Mono"/>
              </a:rPr>
              <a:t>(</a:t>
            </a:r>
            <a:r>
              <a:rPr lang="en-US" dirty="0">
                <a:solidFill>
                  <a:srgbClr val="3F6971"/>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emailid, </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solidFill>
                  <a:srgbClr val="3F6971"/>
                </a:solidFill>
                <a:latin typeface="Liberation Mono"/>
              </a:rPr>
              <a:t>SUBSTR</a:t>
            </a:r>
            <a:r>
              <a:rPr lang="en-US" dirty="0">
                <a:solidFill>
                  <a:srgbClr val="365860"/>
                </a:solidFill>
                <a:latin typeface="Liberation Mono"/>
              </a:rPr>
              <a:t>(</a:t>
            </a:r>
            <a:r>
              <a:rPr lang="en-US" dirty="0">
                <a:solidFill>
                  <a:srgbClr val="3F6971"/>
                </a:solidFill>
                <a:latin typeface="Liberation Mono"/>
              </a:rPr>
              <a:t>REVERSE</a:t>
            </a:r>
            <a:r>
              <a:rPr lang="en-US" dirty="0">
                <a:solidFill>
                  <a:schemeClr val="tx1">
                    <a:lumMod val="65000"/>
                    <a:lumOff val="35000"/>
                  </a:schemeClr>
                </a:solidFill>
                <a:latin typeface="Liberation Mono"/>
              </a:rPr>
              <a:t>(</a:t>
            </a:r>
            <a:r>
              <a:rPr lang="en-US" dirty="0">
                <a:latin typeface="Liberation Mono"/>
              </a:rPr>
              <a:t>emailid</a:t>
            </a:r>
            <a:r>
              <a:rPr lang="en-US" dirty="0">
                <a:solidFill>
                  <a:schemeClr val="tx1">
                    <a:lumMod val="65000"/>
                    <a:lumOff val="35000"/>
                  </a:schemeClr>
                </a:solidFill>
                <a:latin typeface="Liberation Mono"/>
              </a:rPr>
              <a:t>)</a:t>
            </a:r>
            <a:r>
              <a:rPr lang="en-US" dirty="0">
                <a:latin typeface="Liberation Mono"/>
              </a:rPr>
              <a:t>, 5</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1016"/>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t>
                      </a:r>
                      <a:r>
                        <a:rPr kumimoji="0" lang="en-IN" sz="1800" kern="1200">
                          <a:solidFill>
                            <a:schemeClr val="tx1"/>
                          </a:solidFill>
                          <a:effectLst/>
                          <a:latin typeface="Liberation Mono"/>
                          <a:ea typeface="Times New Roman" panose="02020603050405020304" pitchFamily="18" charset="0"/>
                          <a:cs typeface="+mn-cs"/>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3F6971"/>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3F6971"/>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3F6971"/>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3F6971"/>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3F6971"/>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899999 +100000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3F6971"/>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US" sz="2000" i="1" dirty="0">
                <a:solidFill>
                  <a:srgbClr val="000000"/>
                </a:solidFill>
                <a:latin typeface="Liberation Mono"/>
              </a:rPr>
              <a:t>table_name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US" sz="2000" i="1" dirty="0">
                <a:solidFill>
                  <a:srgbClr val="000000"/>
                </a:solidFill>
                <a:latin typeface="Liberation Mono"/>
              </a:rPr>
              <a:t>column_name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b="0" i="0" dirty="0">
                <a:solidFill>
                  <a:srgbClr val="0077AA"/>
                </a:solidFill>
                <a:effectLst/>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789272"/>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chemeClr val="accent1">
                    <a:lumMod val="75000"/>
                  </a:schemeClr>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988840"/>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349605"/>
            <a:ext cx="9600271"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b="1"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 | expr | position}  [ASC | DESC], . . .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Tree>
    <p:extLst>
      <p:ext uri="{BB962C8B-B14F-4D97-AF65-F5344CB8AC3E}">
        <p14:creationId xmlns:p14="http://schemas.microsoft.com/office/powerpoint/2010/main" val="1630039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3515243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latin typeface="Liberation Mono"/>
                <a:ea typeface="Times New Roman" panose="02020603050405020304" pitchFamily="18" charset="0"/>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Tree>
    <p:extLst>
      <p:ext uri="{BB962C8B-B14F-4D97-AF65-F5344CB8AC3E}">
        <p14:creationId xmlns:p14="http://schemas.microsoft.com/office/powerpoint/2010/main" val="3511890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57086" y="120690"/>
            <a:ext cx="5934914" cy="646331"/>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predicate.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72412810"/>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852936"/>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2;</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0 </a:t>
            </a:r>
            <a:r>
              <a:rPr lang="en-IN" dirty="0">
                <a:solidFill>
                  <a:schemeClr val="accent4">
                    <a:lumMod val="50000"/>
                  </a:schemeClr>
                </a:solidFill>
                <a:latin typeface="Liberation Mono"/>
              </a:rPr>
              <a:t>=</a:t>
            </a:r>
            <a:r>
              <a:rPr lang="en-IN" dirty="0">
                <a:latin typeface="Liberation Mono"/>
              </a:rPr>
              <a:t> 0;</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1;</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0;</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276872"/>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340768"/>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852936"/>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0;</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1;</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335105"/>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Tree>
    <p:extLst>
      <p:ext uri="{BB962C8B-B14F-4D97-AF65-F5344CB8AC3E}">
        <p14:creationId xmlns:p14="http://schemas.microsoft.com/office/powerpoint/2010/main" val="225291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3756204130"/>
              </p:ext>
            </p:extLst>
          </p:nvPr>
        </p:nvGraphicFramePr>
        <p:xfrm>
          <a:off x="335360" y="1628800"/>
          <a:ext cx="11377264" cy="150876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AND</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0077AA"/>
                          </a:solidFill>
                          <a:latin typeface="Liberation Mono"/>
                          <a:cs typeface="Times New Roman" panose="02020603050405020304" pitchFamily="18" charset="0"/>
                        </a:rPr>
                        <a:t>OR</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9196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53817013"/>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dirty="0">
                <a:solidFill>
                  <a:srgbClr val="669900"/>
                </a:solidFill>
                <a:latin typeface="Liberation Mono"/>
              </a:rPr>
              <a:t># null</a:t>
            </a:r>
            <a:endParaRPr lang="en-US" sz="2000" dirty="0">
              <a:solidFill>
                <a:srgbClr val="669900"/>
              </a:solidFill>
              <a:latin typeface="Liberation Mono"/>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7668581"/>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741102">
                  <a:extLst>
                    <a:ext uri="{9D8B030D-6E8A-4147-A177-3AD203B41FA5}">
                      <a16:colId xmlns:a16="http://schemas.microsoft.com/office/drawing/2014/main" val="20000"/>
                    </a:ext>
                  </a:extLst>
                </a:gridCol>
                <a:gridCol w="6696744">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65220981"/>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94919463"/>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662473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a:latin typeface="Liberation Mono"/>
                <a:cs typeface="Arial" panose="020B0604020202020204" pitchFamily="34" charset="0"/>
              </a:rPr>
              <a:t>= </a:t>
            </a:r>
            <a:r>
              <a:rPr lang="en-IN">
                <a:solidFill>
                  <a:srgbClr val="669900"/>
                </a:solidFill>
                <a:latin typeface="Liberation Mono"/>
              </a:rPr>
              <a:t>'MANAGER' </a:t>
            </a:r>
            <a:r>
              <a:rPr lang="en-IN" dirty="0">
                <a:latin typeface="Liberation Mono"/>
                <a:cs typeface="Arial" panose="020B0604020202020204" pitchFamily="34" charset="0"/>
              </a:rPr>
              <a:t>job =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b="1" dirty="0">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b="1" dirty="0">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dirty="0">
                <a:solidFill>
                  <a:srgbClr val="669900"/>
                </a:solidFill>
                <a:latin typeface="Liberation Mono"/>
              </a:rPr>
              <a:t>#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OR</a:t>
            </a:r>
            <a:r>
              <a:rPr lang="en-US" dirty="0">
                <a:latin typeface="Liberation Mono"/>
                <a:cs typeface="Arial" panose="020B0604020202020204" pitchFamily="34" charset="0"/>
              </a:rPr>
              <a:t>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'smith' </a:t>
            </a:r>
            <a:r>
              <a:rPr lang="en-IN" dirty="0">
                <a:solidFill>
                  <a:srgbClr val="0077AA"/>
                </a:solidFill>
                <a:latin typeface="Liberation Mono"/>
                <a:cs typeface="Times New Roman" panose="02020603050405020304" pitchFamily="18" charset="0"/>
              </a:rPr>
              <a:t>AND</a:t>
            </a:r>
            <a:r>
              <a:rPr lang="en-IN" dirty="0">
                <a:latin typeface="Liberation Mono"/>
              </a:rPr>
              <a:t> True;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OR</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0077AA"/>
                </a:solidFill>
                <a:latin typeface="Liberation Mono"/>
                <a:cs typeface="Times New Roman" panose="02020603050405020304" pitchFamily="18" charset="0"/>
              </a:rPr>
              <a:t>AND</a:t>
            </a:r>
            <a:r>
              <a:rPr lang="en-IN" dirty="0">
                <a:latin typeface="Liberation Mono"/>
              </a:rPr>
              <a:t> False;</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rgbClr val="0077AA"/>
                </a:solidFill>
                <a:latin typeface="Liberation Mono"/>
                <a:cs typeface="Times New Roman" panose="02020603050405020304" pitchFamily="18"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dirty="0">
                <a:solidFill>
                  <a:srgbClr val="0077AA"/>
                </a:solidFill>
                <a:latin typeface="Liberation Mono"/>
              </a:rPr>
              <a:t>AND</a:t>
            </a:r>
            <a:r>
              <a:rPr lang="en-US" sz="2200" b="0" i="0" dirty="0">
                <a:solidFill>
                  <a:srgbClr val="000000"/>
                </a:solidFill>
                <a:effectLst/>
                <a:latin typeface="Liberation Mono"/>
              </a:rPr>
              <a:t> </a:t>
            </a:r>
            <a:r>
              <a:rPr lang="en-US" sz="2200" b="0" i="1" dirty="0">
                <a:solidFill>
                  <a:srgbClr val="000000"/>
                </a:solidFill>
                <a:effectLst/>
                <a:latin typeface="Liberation Mono"/>
              </a:rPr>
              <a:t>predicate</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0077AA"/>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3239240202"/>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62880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2049506"/>
            <a:ext cx="11881319" cy="461985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 </a:t>
            </a:r>
            <a:r>
              <a:rPr lang="en-US" dirty="0"/>
              <a:t>FROM</a:t>
            </a:r>
            <a:r>
              <a:rPr lang="en-US" dirty="0">
                <a:solidFill>
                  <a:schemeClr val="tx1"/>
                </a:solidFill>
              </a:rPr>
              <a:t> emp </a:t>
            </a:r>
            <a:r>
              <a:rPr lang="en-US" dirty="0"/>
              <a:t>WHERE</a:t>
            </a:r>
            <a:r>
              <a:rPr lang="en-US" dirty="0">
                <a:solidFill>
                  <a:schemeClr val="tx1"/>
                </a:solidFill>
              </a:rPr>
              <a:t> deptno </a:t>
            </a:r>
            <a:r>
              <a:rPr lang="en-US" dirty="0"/>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00B050"/>
                </a:solidFill>
                <a:cs typeface="+mn-cs"/>
              </a:rPr>
              <a:t># ERROR 1241 (21000): Operand should contain 1 column(s)</a:t>
            </a:r>
            <a:endParaRPr lang="en-IN" dirty="0">
              <a:solidFill>
                <a:srgbClr val="00B05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0021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val="20983435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t>
            </a:r>
            <a:r>
              <a:rPr lang="en-IN" dirty="0">
                <a:solidFill>
                  <a:srgbClr val="0077AA"/>
                </a:solidFill>
                <a:latin typeface="Liberation Mono"/>
                <a:cs typeface="Arial" panose="020B0604020202020204" pitchFamily="34"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0" dirty="0">
                <a:solidFill>
                  <a:srgbClr val="999999"/>
                </a:solidFill>
                <a:effectLst/>
                <a:latin typeface="Liberation Mono"/>
              </a:rPr>
              <a:t>(</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9999"/>
                </a:solidFill>
                <a:effectLst/>
                <a:latin typeface="Liberation Mono"/>
              </a:rPr>
              <a:t>...)</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0077AA"/>
                </a:solidFill>
                <a:uFill>
                  <a:solidFill>
                    <a:srgbClr val="FF0000"/>
                  </a:solidFill>
                </a:uFill>
                <a:latin typeface="Liberation Mono"/>
                <a:cs typeface="Arial" panose="020B0604020202020204" pitchFamily="34" charset="0"/>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4">
                    <a:lumMod val="50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endParaRPr lang="en-US"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accent4">
                    <a:lumMod val="50000"/>
                  </a:schemeClr>
                </a:solidFill>
                <a:latin typeface="Liberation Mono"/>
                <a:cs typeface="Arial" panose="020B0604020202020204" pitchFamily="34"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2 + 2 * 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8688288" y="692696"/>
            <a:ext cx="3391340" cy="877163"/>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sal = { 1, 2, -1, 3, -2, 1 }</a:t>
            </a:r>
          </a:p>
          <a:p>
            <a:endParaRPr lang="en-US" sz="7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a:t>
            </a:r>
            <a:r>
              <a:rPr lang="en-IN">
                <a:solidFill>
                  <a:srgbClr val="FF0000"/>
                </a:solidFill>
                <a:latin typeface="Palatino Linotype" panose="02040502050505030304" pitchFamily="18" charset="0"/>
                <a:cs typeface="Arial" panose="020B0604020202020204" pitchFamily="34" charset="0"/>
              </a:rPr>
              <a:t>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0077AA"/>
                </a:solidFill>
                <a:latin typeface="Liberation Mono"/>
                <a:cs typeface="Arial" panose="020B0604020202020204" pitchFamily="34" charset="0"/>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4149080"/>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546186"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E75C0F"/>
                </a:solidFill>
                <a:latin typeface="Palatino Linotype" panose="02040502050505030304" pitchFamily="18" charset="0"/>
              </a:rPr>
              <a:t>SUM(sal) = 5000   </a:t>
            </a:r>
            <a:r>
              <a:rPr lang="en-IN" dirty="0">
                <a:solidFill>
                  <a:srgbClr val="00B050"/>
                </a:solidFill>
                <a:latin typeface="Palatino Linotype" panose="02040502050505030304" pitchFamily="18" charset="0"/>
              </a:rPr>
              <a:t>#  No Error</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 &gt; 2;</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900905"/>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4869160"/>
            <a:ext cx="11521279"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3508143"/>
            <a:ext cx="11479425"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ROW_NUMBER() OVER() R1, emp.*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RANK() OVER</a:t>
            </a:r>
            <a:r>
              <a:rPr lang="en-US" dirty="0">
                <a:solidFill>
                  <a:schemeClr val="tx1">
                    <a:lumMod val="65000"/>
                    <a:lumOff val="35000"/>
                  </a:schemeClr>
                </a:solidFill>
                <a:latin typeface="Liberation Mono"/>
              </a:rPr>
              <a:t>(</a:t>
            </a:r>
            <a:r>
              <a:rPr lang="en-US" dirty="0">
                <a:latin typeface="Liberation Mono"/>
              </a:rPr>
              <a:t>PARTITION </a:t>
            </a:r>
            <a:r>
              <a:rPr lang="en-US" dirty="0">
                <a:solidFill>
                  <a:srgbClr val="0077AA"/>
                </a:solidFill>
                <a:latin typeface="Liberation Mono"/>
              </a:rPr>
              <a:t>BY</a:t>
            </a:r>
            <a:r>
              <a:rPr lang="en-US" dirty="0">
                <a:latin typeface="Liberation Mono"/>
              </a:rPr>
              <a:t>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DENSE_RANK() OVER</a:t>
            </a:r>
            <a:r>
              <a:rPr lang="en-US" dirty="0">
                <a:solidFill>
                  <a:schemeClr val="tx1">
                    <a:lumMod val="65000"/>
                    <a:lumOff val="35000"/>
                  </a:schemeClr>
                </a:solidFill>
                <a:latin typeface="Liberation Mono"/>
              </a:rPr>
              <a:t>(</a:t>
            </a:r>
            <a:r>
              <a:rPr lang="en-US" dirty="0">
                <a:latin typeface="Liberation Mono"/>
              </a:rPr>
              <a:t>PARTITION BY job ORDER BY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603374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5078313"/>
          </a:xfrm>
          <a:prstGeom prst="rect">
            <a:avLst/>
          </a:prstGeom>
          <a:solidFill>
            <a:schemeClr val="bg1"/>
          </a:solidFill>
        </p:spPr>
        <p:txBody>
          <a:bodyPr wrap="square">
            <a:spAutoFit/>
          </a:bodyPr>
          <a:lstStyle/>
          <a:p>
            <a:r>
              <a:rPr lang="en-US" b="1" u="sng" dirty="0">
                <a:latin typeface="Palatino Linotype" panose="02040502050505030304" pitchFamily="18" charset="0"/>
                <a:cs typeface="Arial" pitchFamily="34" charset="0"/>
              </a:rPr>
              <a:t>Atomicity</a:t>
            </a:r>
            <a:r>
              <a:rPr lang="en-US" dirty="0">
                <a:latin typeface="Palatino Linotype" panose="02040502050505030304" pitchFamily="18" charset="0"/>
                <a:cs typeface="Arial" pitchFamily="34" charset="0"/>
              </a:rPr>
              <a:t>. In a transaction involving two or more separate</a:t>
            </a:r>
            <a:r>
              <a:rPr lang="en-US" dirty="0">
                <a:latin typeface="Palatino Linotype" panose="02040502050505030304" pitchFamily="18" charset="0"/>
              </a:rPr>
              <a:t> </a:t>
            </a:r>
            <a:r>
              <a:rPr lang="en-US" dirty="0">
                <a:latin typeface="Palatino Linotype" panose="02040502050505030304" pitchFamily="18" charset="0"/>
                <a:cs typeface="Arial" pitchFamily="34" charset="0"/>
              </a:rPr>
              <a:t>pieces of information, either all of the pieces are committed or none are.</a:t>
            </a:r>
          </a:p>
          <a:p>
            <a:r>
              <a:rPr lang="en-US" b="0" i="0" dirty="0">
                <a:solidFill>
                  <a:srgbClr val="FF0000"/>
                </a:solidFill>
                <a:effectLst/>
                <a:latin typeface="Palatino Linotype" panose="02040502050505030304" pitchFamily="18" charset="0"/>
              </a:rPr>
              <a:t>For example</a:t>
            </a:r>
            <a:r>
              <a:rPr lang="en-US" b="0" i="0" dirty="0">
                <a:effectLst/>
                <a:latin typeface="Palatino Linotype" panose="02040502050505030304" pitchFamily="18" charset="0"/>
              </a:rPr>
              <a:t>,</a:t>
            </a:r>
            <a:r>
              <a:rPr lang="en-US" b="0" i="0" dirty="0">
                <a:solidFill>
                  <a:srgbClr val="FF0000"/>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Consistency</a:t>
            </a:r>
            <a:r>
              <a:rPr lang="en-US"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Isolation</a:t>
            </a:r>
            <a:r>
              <a:rPr lang="en-US" dirty="0">
                <a:latin typeface="Palatino Linotype" panose="02040502050505030304" pitchFamily="18" charset="0"/>
                <a:cs typeface="Arial" pitchFamily="34" charset="0"/>
              </a:rPr>
              <a:t>. A transaction in process and not yet committed must remain isolated from any other transaction.</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dirty="0">
              <a:latin typeface="Palatino Linotype" panose="02040502050505030304" pitchFamily="18" charset="0"/>
              <a:cs typeface="Arial" pitchFamily="34" charset="0"/>
            </a:endParaRPr>
          </a:p>
          <a:p>
            <a:r>
              <a:rPr lang="en-US" b="1" u="sng" dirty="0">
                <a:latin typeface="Palatino Linotype" panose="02040502050505030304" pitchFamily="18" charset="0"/>
                <a:cs typeface="Arial" pitchFamily="34" charset="0"/>
              </a:rPr>
              <a:t>Durability</a:t>
            </a:r>
            <a:r>
              <a:rPr lang="en-US"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dirty="0">
                <a:solidFill>
                  <a:srgbClr val="FF0000"/>
                </a:solidFill>
                <a:latin typeface="Palatino Linotype" panose="02040502050505030304" pitchFamily="18" charset="0"/>
              </a:rPr>
              <a:t>For example</a:t>
            </a:r>
            <a:r>
              <a:rPr lang="en-US" b="0" i="0" dirty="0">
                <a:solidFill>
                  <a:srgbClr val="323232"/>
                </a:solidFill>
                <a:effectLst/>
                <a:latin typeface="Palatino Linotype" panose="02040502050505030304" pitchFamily="18" charset="0"/>
              </a:rPr>
              <a:t>, </a:t>
            </a:r>
            <a:r>
              <a:rPr lang="en-US"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rgbClr val="0077AA"/>
                </a:solidFill>
                <a:latin typeface="Liberation Mono"/>
              </a:rPr>
              <a:t>PREPARE </a:t>
            </a:r>
            <a:r>
              <a:rPr lang="en-IN" sz="2000" dirty="0">
                <a:latin typeface="Liberation Mono"/>
              </a:rPr>
              <a:t>stmt_name </a:t>
            </a:r>
            <a:r>
              <a:rPr lang="en-IN" sz="2000" dirty="0">
                <a:solidFill>
                  <a:srgbClr val="0077AA"/>
                </a:solidFill>
                <a:latin typeface="Liberation Mono"/>
              </a:rPr>
              <a:t>FROM preparable_stmt</a:t>
            </a:r>
          </a:p>
          <a:p>
            <a:endParaRPr lang="en-IN" sz="2000" dirty="0">
              <a:solidFill>
                <a:srgbClr val="0077AA"/>
              </a:solidFill>
              <a:latin typeface="Liberation Mono"/>
            </a:endParaRPr>
          </a:p>
          <a:p>
            <a:r>
              <a:rPr lang="en-IN" sz="2000" dirty="0">
                <a:solidFill>
                  <a:srgbClr val="0077AA"/>
                </a:solidFill>
                <a:latin typeface="Liberation Mono"/>
              </a:rPr>
              <a:t>EXECUTE </a:t>
            </a:r>
            <a:r>
              <a:rPr lang="en-IN" sz="2000" dirty="0">
                <a:latin typeface="Liberation Mono"/>
              </a:rPr>
              <a:t>stmt_name</a:t>
            </a:r>
          </a:p>
          <a:p>
            <a:r>
              <a:rPr lang="en-IN" sz="2000" dirty="0">
                <a:solidFill>
                  <a:srgbClr val="0077AA"/>
                </a:solidFill>
                <a:latin typeface="Liberation Mono"/>
              </a:rPr>
              <a:t>    [USING @var_name [, @var_name] </a:t>
            </a:r>
            <a:r>
              <a:rPr lang="en-US" sz="2000" dirty="0">
                <a:solidFill>
                  <a:srgbClr val="0077AA"/>
                </a:solidFill>
                <a:latin typeface="Liberation Mono"/>
              </a:rPr>
              <a:t>. . .</a:t>
            </a:r>
            <a:r>
              <a:rPr lang="en-IN" sz="2000" dirty="0">
                <a:solidFill>
                  <a:srgbClr val="0077AA"/>
                </a:solidFill>
                <a:latin typeface="Liberation Mono"/>
              </a:rPr>
              <a:t>]</a:t>
            </a:r>
          </a:p>
          <a:p>
            <a:endParaRPr lang="en-IN" sz="2000" dirty="0">
              <a:solidFill>
                <a:srgbClr val="0077AA"/>
              </a:solidFill>
              <a:latin typeface="Liberation Mono"/>
            </a:endParaRPr>
          </a:p>
          <a:p>
            <a:r>
              <a:rPr lang="en-US" sz="2000" dirty="0">
                <a:solidFill>
                  <a:srgbClr val="0077AA"/>
                </a:solidFill>
                <a:latin typeface="Liberation Mono"/>
              </a:rPr>
              <a:t>{DEALLOCATE | DROP} PREPARE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'SELECT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empno=7788;</a:t>
            </a:r>
          </a:p>
        </p:txBody>
      </p:sp>
    </p:spTree>
    <p:extLst>
      <p:ext uri="{BB962C8B-B14F-4D97-AF65-F5344CB8AC3E}">
        <p14:creationId xmlns:p14="http://schemas.microsoft.com/office/powerpoint/2010/main" val="3813885731"/>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Arial" panose="020B0604020202020204" pitchFamily="34" charset="0"/>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Arial" panose="020B0604020202020204" pitchFamily="34" charset="0"/>
                <a:cs typeface="Arial" panose="020B0604020202020204" pitchFamily="34" charset="0"/>
              </a:rPr>
              <a:t> </a:t>
            </a:r>
            <a:r>
              <a:rPr lang="en-IN" dirty="0">
                <a:latin typeface="Liberation Mono"/>
                <a:cs typeface="Arial" panose="020B0604020202020204" pitchFamily="34" charset="0"/>
              </a:rPr>
              <a:t>emp</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Arial" panose="020B0604020202020204" pitchFamily="34" charset="0"/>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Arial" panose="020B0604020202020204" pitchFamily="34" charset="0"/>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Arial" panose="020B0604020202020204" pitchFamily="34" charset="0"/>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Arial" panose="020B0604020202020204" pitchFamily="34" charset="0"/>
                <a:cs typeface="Arial" panose="020B0604020202020204" pitchFamily="34" charset="0"/>
              </a:rPr>
              <a:t> </a:t>
            </a:r>
            <a:r>
              <a:rPr lang="en-IN" dirty="0">
                <a:solidFill>
                  <a:srgbClr val="669900"/>
                </a:solidFill>
                <a:latin typeface="Liberation Mono"/>
              </a:rPr>
              <a:t>"/tmp/emp.txt"</a:t>
            </a:r>
            <a:r>
              <a:rPr lang="en-IN"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30887"/>
          </a:xfrm>
          <a:prstGeom prst="rect">
            <a:avLst/>
          </a:prstGeom>
        </p:spPr>
        <p:txBody>
          <a:bodyPr wrap="square">
            <a:spAutoFit/>
          </a:bodyPr>
          <a:lstStyle/>
          <a:p>
            <a:r>
              <a:rPr lang="en-IN" sz="2200" dirty="0">
                <a:solidFill>
                  <a:schemeClr val="accent5">
                    <a:lumMod val="75000"/>
                  </a:schemeClr>
                </a:solidFill>
              </a:rPr>
              <a:t>When used with a subquery, the word IN is an alias for =ANY.</a:t>
            </a:r>
          </a:p>
        </p:txBody>
      </p:sp>
      <p:sp>
        <p:nvSpPr>
          <p:cNvPr id="5" name="Rectangle 4"/>
          <p:cNvSpPr/>
          <p:nvPr/>
        </p:nvSpPr>
        <p:spPr>
          <a:xfrm>
            <a:off x="1676400" y="762001"/>
            <a:ext cx="8839200" cy="430887"/>
          </a:xfrm>
          <a:prstGeom prst="rect">
            <a:avLst/>
          </a:prstGeom>
        </p:spPr>
        <p:txBody>
          <a:bodyPr wrap="square">
            <a:spAutoFit/>
          </a:bodyPr>
          <a:lstStyle/>
          <a:p>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DD4A68"/>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11377264"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{0 | 1}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p:txBody>
      </p:sp>
    </p:spTree>
    <p:extLst>
      <p:ext uri="{BB962C8B-B14F-4D97-AF65-F5344CB8AC3E}">
        <p14:creationId xmlns:p14="http://schemas.microsoft.com/office/powerpoint/2010/main" val="27580983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[(col_name,...)]</a:t>
            </a:r>
            <a:r>
              <a:rPr lang="en-IN" sz="2000" dirty="0">
                <a:solidFill>
                  <a:srgbClr val="0077AA"/>
                </a:solidFill>
                <a:latin typeface="Liberation Mono"/>
              </a:rPr>
              <a:t>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543587"/>
            <a:ext cx="10054023"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 ON DUPLICATE KEY UPDATE assignment_list ]</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191345" y="4653136"/>
            <a:ext cx="11374318"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669900"/>
                </a:solidFill>
                <a:latin typeface="Liberation Mono"/>
              </a:rPr>
              <a:t>'jack'</a:t>
            </a:r>
            <a:r>
              <a:rPr lang="en-IN" dirty="0">
                <a:latin typeface="Liberation Mono"/>
                <a:cs typeface="Arial" panose="020B0604020202020204" pitchFamily="34" charset="0"/>
              </a:rPr>
              <a:t>, '1980-01-14',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669900"/>
                </a:solidFill>
                <a:latin typeface="Liberation Mono"/>
              </a:rPr>
              <a:t>'james'</a:t>
            </a:r>
            <a:r>
              <a:rPr lang="en-IN" dirty="0">
                <a:latin typeface="Liberation Mono"/>
                <a:cs typeface="Arial" panose="020B0604020202020204" pitchFamily="34" charset="0"/>
              </a:rPr>
              <a:t>), (33, </a:t>
            </a:r>
            <a:r>
              <a:rPr lang="en-IN" dirty="0">
                <a:solidFill>
                  <a:srgbClr val="669900"/>
                </a:solidFill>
                <a:latin typeface="Liberation Mono"/>
              </a:rPr>
              <a:t>'jr. james'</a:t>
            </a:r>
            <a:r>
              <a:rPr lang="en-IN" dirty="0">
                <a:latin typeface="Liberation Mono"/>
                <a:cs typeface="Arial" panose="020B0604020202020204" pitchFamily="34" charset="0"/>
              </a:rPr>
              <a:t>), (34,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3762705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(1,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(2,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(3,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latin typeface="Liberation Mono"/>
              </a:rPr>
              <a:t>(4,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a:t>
            </a:r>
            <a:r>
              <a:rPr lang="en-IN" sz="2000" dirty="0">
                <a:solidFill>
                  <a:srgbClr val="0077AA"/>
                </a:solidFill>
                <a:latin typeface="Liberation Mono"/>
              </a:rPr>
              <a:t>{expr | DEFAULT},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10+10;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 +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(1,2,3), (4,5,6)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({expr | DEFAULT}, </a:t>
            </a:r>
            <a:r>
              <a:rPr lang="en-US" sz="2000" dirty="0">
                <a:solidFill>
                  <a:srgbClr val="0077AA"/>
                </a:solidFill>
                <a:latin typeface="Liberation Mono"/>
              </a:rPr>
              <a:t>. . .</a:t>
            </a:r>
            <a:r>
              <a:rPr lang="en-IN" sz="2000" dirty="0">
                <a:solidFill>
                  <a:srgbClr val="0077AA"/>
                </a:solidFill>
                <a:latin typeface="Liberation Mono"/>
              </a:rPr>
              <a:t>), (</a:t>
            </a:r>
            <a:r>
              <a:rPr lang="en-US" sz="2000" dirty="0">
                <a:solidFill>
                  <a:srgbClr val="0077AA"/>
                </a:solidFill>
                <a:latin typeface="Liberation Mono"/>
              </a:rPr>
              <a:t>. . .</a:t>
            </a:r>
            <a:r>
              <a:rPr lang="en-IN" sz="2000" dirty="0">
                <a:solidFill>
                  <a:srgbClr val="0077AA"/>
                </a:solidFill>
                <a:latin typeface="Liberation Mono"/>
              </a:rPr>
              <a:t>),</a:t>
            </a:r>
            <a:r>
              <a:rPr lang="en-US" sz="2000" dirty="0">
                <a:solidFill>
                  <a:srgbClr val="0077AA"/>
                </a:solidFill>
                <a:latin typeface="Liberation Mono"/>
              </a:rPr>
              <a:t> . . .</a:t>
            </a: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(10,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(50,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(60,</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deptno=10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deptno=50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solidFill>
                  <a:srgbClr val="0077AA"/>
                </a:solidFill>
                <a:latin typeface="Liberation Mono"/>
              </a:rPr>
              <a:t>. . .</a:t>
            </a: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r>
              <a:rPr lang="en-US" sz="2000" dirty="0">
                <a:solidFill>
                  <a:srgbClr val="0077AA"/>
                </a:solidFill>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r>
              <a:rPr lang="en-US" sz="2000" dirty="0">
                <a:solidFill>
                  <a:srgbClr val="0077AA"/>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c2=c4 </a:t>
            </a:r>
            <a:r>
              <a:rPr lang="en-US" dirty="0">
                <a:solidFill>
                  <a:srgbClr val="0077AA"/>
                </a:solidFill>
                <a:latin typeface="Liberation Mono"/>
              </a:rPr>
              <a:t>WHERE</a:t>
            </a:r>
            <a:r>
              <a:rPr lang="en-US" dirty="0">
                <a:latin typeface="Liberation Mono"/>
                <a:ea typeface="Times New Roman" panose="02020603050405020304" pitchFamily="18" charset="0"/>
              </a:rPr>
              <a:t> c2&lt;=2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2658E6"/>
                </a:solidFill>
                <a:latin typeface="Liberation Mono"/>
                <a:cs typeface="Arial" panose="020B0604020202020204" pitchFamily="34" charset="0"/>
              </a:rPr>
              <a:t>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0);</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1);</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1&gt;2);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1&lt;2);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12);</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58);</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.75);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.15);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(1);</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17929"/>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also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'medium';</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('small', @mysize, 'large'));</a:t>
            </a: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717032"/>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ENUM(</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2" name="Rectangle 1"/>
          <p:cNvSpPr/>
          <p:nvPr/>
        </p:nvSpPr>
        <p:spPr>
          <a:xfrm>
            <a:off x="335360" y="2828836"/>
            <a:ext cx="1010404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a:t>
            </a:r>
            <a:r>
              <a:rPr lang="en-IN" dirty="0">
                <a:latin typeface="Liberation Mono"/>
              </a:rPr>
              <a:t>(col </a:t>
            </a:r>
            <a:r>
              <a:rPr lang="en-IN" dirty="0">
                <a:solidFill>
                  <a:srgbClr val="834689"/>
                </a:solidFill>
                <a:latin typeface="Liberation Mono"/>
                <a:cs typeface="Arial" panose="020B0604020202020204" pitchFamily="34" charset="0"/>
              </a:rPr>
              <a:t>SET</a:t>
            </a:r>
            <a:r>
              <a:rPr lang="en-IN" dirty="0">
                <a:latin typeface="Liberation Mono"/>
              </a:rPr>
              <a:t>('a', 'b', 'c', 'd'));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 INTO </a:t>
            </a:r>
            <a:r>
              <a:rPr lang="en-IN" dirty="0">
                <a:latin typeface="Liberation Mono"/>
                <a:cs typeface="Arial" panose="020B0604020202020204" pitchFamily="34" charset="0"/>
              </a:rPr>
              <a:t>temp </a:t>
            </a:r>
            <a:r>
              <a:rPr lang="en-IN" dirty="0">
                <a:latin typeface="Liberation Mono"/>
              </a:rPr>
              <a:t>(col) </a:t>
            </a:r>
            <a:r>
              <a:rPr lang="en-IN" dirty="0">
                <a:solidFill>
                  <a:srgbClr val="0077AA"/>
                </a:solidFill>
                <a:latin typeface="Liberation Mono"/>
              </a:rPr>
              <a:t>VALUES</a:t>
            </a:r>
            <a:r>
              <a:rPr lang="en-IN" dirty="0">
                <a:latin typeface="Liberation Mono"/>
              </a:rPr>
              <a:t> ('a, d'), ('d, a'), ('a, d, a'), ('a, d, d'), ('d, a, d');</a:t>
            </a:r>
          </a:p>
        </p:txBody>
      </p:sp>
    </p:spTree>
    <p:extLst>
      <p:ext uri="{BB962C8B-B14F-4D97-AF65-F5344CB8AC3E}">
        <p14:creationId xmlns:p14="http://schemas.microsoft.com/office/powerpoint/2010/main" val="2118884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'sharmin');</a:t>
            </a:r>
          </a:p>
        </p:txBody>
      </p:sp>
    </p:spTree>
    <p:extLst>
      <p:ext uri="{BB962C8B-B14F-4D97-AF65-F5344CB8AC3E}">
        <p14:creationId xmlns:p14="http://schemas.microsoft.com/office/powerpoint/2010/main" val="22174114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Tree>
    <p:extLst>
      <p:ext uri="{BB962C8B-B14F-4D97-AF65-F5344CB8AC3E}">
        <p14:creationId xmlns:p14="http://schemas.microsoft.com/office/powerpoint/2010/main" val="12568039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r>
              <a:rPr lang="en-IN" sz="2000" dirty="0">
                <a:latin typeface="Liberation Mono"/>
              </a:rPr>
              <a:t>;</a:t>
            </a:r>
            <a:endParaRPr lang="en-US" sz="2000" dirty="0">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document-&gt;'$.sal'</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dirty="0">
                <a:solidFill>
                  <a:srgbClr val="C00000"/>
                </a:solidFill>
                <a:latin typeface="Liberation Mono"/>
              </a:rPr>
              <a:t>document-&gt;'$.ename'</a:t>
            </a:r>
            <a:r>
              <a:rPr lang="en-IN" dirty="0">
                <a:latin typeface="Liberation Mono"/>
              </a:rPr>
              <a:t>, </a:t>
            </a:r>
            <a:r>
              <a:rPr lang="en-IN" dirty="0">
                <a:solidFill>
                  <a:srgbClr val="C00000"/>
                </a:solidFill>
                <a:latin typeface="Liberation Mono"/>
              </a:rPr>
              <a:t>document -&gt;'$.sal'</a:t>
            </a:r>
            <a:r>
              <a:rPr lang="en-IN" dirty="0">
                <a:latin typeface="Liberation Mono"/>
              </a:rPr>
              <a:t>, </a:t>
            </a:r>
            <a:r>
              <a:rPr lang="en-IN" dirty="0">
                <a:solidFill>
                  <a:srgbClr val="C00000"/>
                </a:solidFill>
                <a:latin typeface="Liberation Mono"/>
              </a:rPr>
              <a:t>document-&gt;'$.comm'</a:t>
            </a:r>
            <a:r>
              <a:rPr lang="en-IN" dirty="0">
                <a:latin typeface="Liberation Mono"/>
              </a:rPr>
              <a:t>, </a:t>
            </a:r>
            <a:r>
              <a:rPr lang="en-IN" dirty="0">
                <a:solidFill>
                  <a:srgbClr val="C00000"/>
                </a:solidFill>
                <a:latin typeface="Liberation Mono"/>
              </a:rPr>
              <a:t>document -&gt;'$.sal' + document-&gt;'$.comm'</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document-&gt;'$.address.coord[0]'</a:t>
            </a:r>
            <a:r>
              <a:rPr lang="en-US" dirty="0">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document-&gt;'$.phone[0]'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C00000"/>
                </a:solidFill>
                <a:latin typeface="Liberation Mono"/>
              </a:rPr>
              <a:t>document-&gt;"$.phone"</a:t>
            </a:r>
            <a:r>
              <a:rPr lang="en-US" dirty="0">
                <a:latin typeface="Liberation Mono"/>
              </a:rPr>
              <a:t>, </a:t>
            </a:r>
            <a:r>
              <a:rPr lang="en-US" dirty="0">
                <a:solidFill>
                  <a:srgbClr val="0077AA"/>
                </a:solidFill>
                <a:latin typeface="Liberation Mono"/>
              </a:rPr>
              <a:t>JSON_LENGTH</a:t>
            </a:r>
            <a:r>
              <a:rPr lang="en-US" dirty="0">
                <a:latin typeface="Liberation Mono"/>
              </a:rPr>
              <a:t>(</a:t>
            </a:r>
            <a:r>
              <a:rPr lang="en-US" dirty="0">
                <a:solidFill>
                  <a:srgbClr val="C00000"/>
                </a:solidFill>
                <a:latin typeface="Liberation Mono"/>
              </a:rPr>
              <a:t>document, "$.phone"</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val="1684072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int,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37" y="803612"/>
            <a:ext cx="6068979" cy="27699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F63122"/>
                </a:solidFill>
                <a:effectLst/>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37" y="3919115"/>
            <a:ext cx="4844843"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0077AA"/>
                </a:solidFill>
                <a:latin typeface="Liberation Mono"/>
              </a:rPr>
              <a:t>TEMPORARY </a:t>
            </a:r>
            <a:r>
              <a:rPr lang="en-US" b="0" i="0" dirty="0">
                <a:solidFill>
                  <a:srgbClr val="0077AA"/>
                </a:solidFill>
                <a:effectLst/>
                <a:latin typeface="Liberation Mono"/>
              </a:rPr>
              <a:t>TABLE</a:t>
            </a:r>
            <a:r>
              <a:rPr lang="en-US" b="0" i="0" dirty="0">
                <a:solidFill>
                  <a:srgbClr val="000000"/>
                </a:solidFill>
                <a:effectLst/>
                <a:latin typeface="Liberation Mono"/>
              </a:rPr>
              <a:t> temp1 </a:t>
            </a:r>
            <a:r>
              <a:rPr lang="en-US" b="0" i="0" dirty="0">
                <a:solidFill>
                  <a:srgbClr val="999999"/>
                </a:solidFill>
                <a:effectLst/>
                <a:latin typeface="Liberation Mono"/>
              </a:rPr>
              <a:t>(</a:t>
            </a:r>
            <a:r>
              <a:rPr lang="en-US" b="0" i="0" dirty="0">
                <a:solidFill>
                  <a:srgbClr val="000000"/>
                </a:solidFill>
                <a:effectLst/>
                <a:latin typeface="Liberation Mono"/>
              </a:rPr>
              <a:t>i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temp1</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1677" y="2348880"/>
            <a:ext cx="6068979" cy="3908762"/>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77AA"/>
                </a:solidFill>
                <a:latin typeface="Liberation Mono"/>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77AA"/>
                </a:solidFill>
                <a:latin typeface="Liberation Mono"/>
                <a:cs typeface="Arial" panose="020B0604020202020204" pitchFamily="34" charset="0"/>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22258"/>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2965995194"/>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5573786" y="1700726"/>
            <a:ext cx="657088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a:t>
            </a:r>
            <a:r>
              <a:rPr lang="en-US" dirty="0">
                <a:solidFill>
                  <a:srgbClr val="669900"/>
                </a:solidFill>
                <a:latin typeface="Liberation Mono"/>
              </a:rPr>
              <a:t>'omkar'</a:t>
            </a:r>
            <a:r>
              <a:rPr lang="en-US" dirty="0">
                <a:latin typeface="Liberation Mono"/>
                <a:cs typeface="Arial" panose="020B0604020202020204" pitchFamily="34" charset="0"/>
              </a:rPr>
              <a:t>,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173185" y="4244895"/>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a:solidFill>
                  <a:srgbClr val="669900"/>
                </a:solidFill>
                <a:latin typeface="Liberation Mono"/>
              </a:rPr>
              <a:t>'</a:t>
            </a:r>
            <a:r>
              <a:rPr lang="en-IN" dirty="0" err="1">
                <a:solidFill>
                  <a:srgbClr val="669900"/>
                </a:solidFill>
                <a:latin typeface="Liberation Mono"/>
              </a:rPr>
              <a:t>rahul</a:t>
            </a:r>
            <a:r>
              <a:rPr lang="en-IN" dirty="0">
                <a:solidFill>
                  <a:srgbClr val="669900"/>
                </a:solidFill>
                <a:latin typeface="Liberation Mono"/>
              </a:rPr>
              <a:t>'</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0077AA"/>
                </a:solidFill>
                <a:latin typeface="Liberation Mono"/>
                <a:cs typeface="Arial" panose="020B0604020202020204" pitchFamily="34" charset="0"/>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0147" y="3248036"/>
            <a:ext cx="7884876"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1651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types of data integrity constraints</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9" name="Rectangle 8">
            <a:extLst>
              <a:ext uri="{FF2B5EF4-FFF2-40B4-BE49-F238E27FC236}">
                <a16:creationId xmlns:a16="http://schemas.microsoft.com/office/drawing/2014/main" id="{2075545C-D06F-4211-A058-1F78AEAC5D7E}"/>
              </a:ext>
            </a:extLst>
          </p:cNvPr>
          <p:cNvSpPr/>
          <p:nvPr/>
        </p:nvSpPr>
        <p:spPr>
          <a:xfrm>
            <a:off x="212661" y="908720"/>
            <a:ext cx="163486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715403" y="952732"/>
            <a:ext cx="257097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933056"/>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926889"/>
              </p:ext>
            </p:extLst>
          </p:nvPr>
        </p:nvGraphicFramePr>
        <p:xfrm>
          <a:off x="263318" y="1413039"/>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1026644293"/>
              </p:ext>
            </p:extLst>
          </p:nvPr>
        </p:nvGraphicFramePr>
        <p:xfrm>
          <a:off x="6838034"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Tree>
    <p:extLst>
      <p:ext uri="{BB962C8B-B14F-4D97-AF65-F5344CB8AC3E}">
        <p14:creationId xmlns:p14="http://schemas.microsoft.com/office/powerpoint/2010/main" val="8610434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492716"/>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308324"/>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184520"/>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val="28219552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a:solidFill>
                  <a:srgbClr val="C00000"/>
                </a:solidFill>
                <a:latin typeface="Liberation Mono"/>
                <a:cs typeface="Arial" panose="020B0604020202020204" pitchFamily="34" charset="0"/>
              </a:rPr>
              <a:t>      </a:t>
            </a:r>
            <a:r>
              <a:rPr lang="en-IN">
                <a:solidFill>
                  <a:schemeClr val="accent4">
                    <a:lumMod val="50000"/>
                  </a:schemeClr>
                </a:solidFill>
                <a:latin typeface="Liberation Mono"/>
                <a:cs typeface="Arial" panose="020B0604020202020204" pitchFamily="34" charset="0"/>
              </a:rPr>
              <a:t>constraint</a:t>
            </a:r>
            <a:r>
              <a:rPr lang="en-IN">
                <a:latin typeface="Liberation Mono"/>
                <a:cs typeface="Arial" panose="020B0604020202020204" pitchFamily="34" charset="0"/>
              </a:rPr>
              <a:t> chk_endDate </a:t>
            </a:r>
            <a:r>
              <a:rPr lang="en-IN">
                <a:solidFill>
                  <a:srgbClr val="C00000"/>
                </a:solidFill>
                <a:latin typeface="Liberation Mono"/>
                <a:cs typeface="Arial" panose="020B0604020202020204" pitchFamily="34" charset="0"/>
              </a:rPr>
              <a:t>CHECK</a:t>
            </a:r>
            <a:r>
              <a:rPr lang="en-IN">
                <a:solidFill>
                  <a:schemeClr val="bg1">
                    <a:lumMod val="65000"/>
                  </a:schemeClr>
                </a:solidFill>
                <a:latin typeface="Liberation Mono"/>
                <a:cs typeface="Arial" panose="020B0604020202020204" pitchFamily="34" charset="0"/>
              </a:rPr>
              <a:t>(</a:t>
            </a:r>
            <a:r>
              <a:rPr lang="en-IN">
                <a:latin typeface="Liberation Mono"/>
                <a:cs typeface="Arial" panose="020B0604020202020204" pitchFamily="34" charset="0"/>
              </a:rPr>
              <a:t>endDate &gt; startDate +  </a:t>
            </a:r>
            <a:r>
              <a:rPr lang="en-IN">
                <a:solidFill>
                  <a:srgbClr val="0077AA"/>
                </a:solidFill>
                <a:latin typeface="Liberation Mono"/>
              </a:rPr>
              <a:t>INTERVAL</a:t>
            </a:r>
            <a:r>
              <a:rPr lang="en-IN">
                <a:latin typeface="Liberation Mono"/>
                <a:cs typeface="Arial" panose="020B0604020202020204" pitchFamily="34" charset="0"/>
              </a:rPr>
              <a:t> 7 day</a:t>
            </a:r>
            <a:r>
              <a:rPr lang="en-IN">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5293757"/>
          </a:xfrm>
          <a:prstGeom prst="rect">
            <a:avLst/>
          </a:prstGeom>
        </p:spPr>
        <p:txBody>
          <a:bodyPr wrap="square">
            <a:spAutoFit/>
          </a:bodyPr>
          <a:lstStyle/>
          <a:p>
            <a:r>
              <a:rPr lang="en-IN" sz="2000" dirty="0">
                <a:solidFill>
                  <a:schemeClr val="tx1">
                    <a:lumMod val="95000"/>
                    <a:lumOff val="5000"/>
                  </a:schemeClr>
                </a:solidFill>
                <a:latin typeface="Liberation Mono"/>
                <a:cs typeface="Arial" panose="020B0604020202020204" pitchFamily="34" charset="0"/>
              </a:rPr>
              <a:t>ALTER TABLE tbl_name </a:t>
            </a:r>
          </a:p>
          <a:p>
            <a:endParaRPr lang="en-IN" sz="2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2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{INDEX|KEY} [index_name] (</a:t>
            </a:r>
            <a:r>
              <a:rPr lang="en-IN" sz="2000" dirty="0" err="1">
                <a:solidFill>
                  <a:schemeClr val="tx1">
                    <a:lumMod val="95000"/>
                    <a:lumOff val="5000"/>
                  </a:schemeClr>
                </a:solidFill>
                <a:latin typeface="Liberation Mono"/>
                <a:cs typeface="Arial" panose="020B0604020202020204" pitchFamily="34" charset="0"/>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UNIQUE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ADD [CONSTRAINT [symbol]] FOREIGN KEY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[COLUMN] 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PRIMARY 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{INDEX|KEY} 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DROP FOREIGN KEY 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622339"/>
            <a:ext cx="6492034"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a:latin typeface="Palatino Linotype" panose="02040502050505030304" pitchFamily="18" charset="0"/>
                        </a:rPr>
                        <a:t>DML operations could be performed through a simple view.</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r>
              <a:rPr lang="en-IN" dirty="0">
                <a:solidFill>
                  <a:srgbClr val="00B050"/>
                </a:solidFill>
                <a:latin typeface="Liberation Mono"/>
                <a:cs typeface="Arial" panose="020B0604020202020204" pitchFamily="34" charset="0"/>
              </a:rPr>
              <a:t># Simple 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9197795"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a:t>
            </a:r>
            <a:r>
              <a:rPr lang="en-IN" dirty="0" err="1">
                <a:solidFill>
                  <a:srgbClr val="669900"/>
                </a:solidFill>
                <a:latin typeface="Liberation Mono"/>
              </a:rPr>
              <a:t>neel</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11" grpId="0"/>
    </p:bldLst>
  </p:timing>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107996"/>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646331"/>
          </a:xfrm>
          <a:prstGeom prst="rect">
            <a:avLst/>
          </a:prstGeom>
          <a:noFill/>
        </p:spPr>
        <p:txBody>
          <a:bodyPr wrap="square">
            <a:spAutoFit/>
          </a:bodyPr>
          <a:lstStyle/>
          <a:p>
            <a:r>
              <a:rPr lang="en-IN" sz="1800" b="1" dirty="0">
                <a:latin typeface="Liberation Mono"/>
              </a:rPr>
              <a:t>Parameter</a:t>
            </a:r>
            <a:r>
              <a:rPr lang="en-IN" sz="1800" dirty="0">
                <a:latin typeface="Liberation Mono"/>
              </a:rPr>
              <a:t>: Is an unknown thing. Means it exists but don’t know it. </a:t>
            </a:r>
          </a:p>
          <a:p>
            <a:r>
              <a:rPr lang="en-IN" sz="1800" dirty="0">
                <a:solidFill>
                  <a:srgbClr val="FF0000"/>
                </a:solidFill>
                <a:latin typeface="Liberation Mono"/>
              </a:rPr>
              <a:t>e.g. </a:t>
            </a:r>
            <a:r>
              <a:rPr lang="en-IN" sz="1800" dirty="0">
                <a:latin typeface="Liberation Mono"/>
              </a:rPr>
              <a:t>Blood sugar it exists but we don’t know it.</a:t>
            </a:r>
            <a:endParaRPr lang="en-IN"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632311"/>
            <a:chOff x="76200" y="762000"/>
            <a:chExt cx="8991600" cy="5632311"/>
          </a:xfrm>
          <a:noFill/>
        </p:grpSpPr>
        <p:sp>
          <p:nvSpPr>
            <p:cNvPr id="2" name="Rectangle 1"/>
            <p:cNvSpPr/>
            <p:nvPr/>
          </p:nvSpPr>
          <p:spPr>
            <a:xfrm>
              <a:off x="76200" y="762000"/>
              <a:ext cx="8991600" cy="5632311"/>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2010305" cy="591582"/>
              <a:chOff x="1981200" y="5467350"/>
              <a:chExt cx="2067393" cy="591582"/>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4091024249"/>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+ 100;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2;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5;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7788;</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478800" y="2884712"/>
            <a:ext cx="99684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0696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2996952"/>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16632"/>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842974"/>
            <a:ext cx="11593288" cy="563231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Steps</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DECLARE cursor_name CURSOR FOR select_statement</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OPEN cursor_name</a:t>
            </a: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Palatino Linotype" panose="02040502050505030304" pitchFamily="18" charset="0"/>
              <a:cs typeface="Arial" panose="020B0604020202020204" pitchFamily="34" charset="0"/>
            </a:endParaRPr>
          </a:p>
          <a:p>
            <a:r>
              <a:rPr lang="en-IN" dirty="0">
                <a:solidFill>
                  <a:srgbClr val="0077AA"/>
                </a:solidFill>
                <a:latin typeface="Palatino Linotype" panose="02040502050505030304" pitchFamily="18" charset="0"/>
                <a:cs typeface="Arial" panose="020B0604020202020204" pitchFamily="34" charset="0"/>
              </a:rPr>
              <a:t>      CLOSE cursor_name</a:t>
            </a:r>
          </a:p>
        </p:txBody>
      </p:sp>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840930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loopLabel: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INTO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4802376"/>
            <a:ext cx="9960024" cy="166199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t>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99356" y="199072"/>
            <a:ext cx="11593288" cy="113877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Tree>
    <p:extLst>
      <p:ext uri="{BB962C8B-B14F-4D97-AF65-F5344CB8AC3E}">
        <p14:creationId xmlns:p14="http://schemas.microsoft.com/office/powerpoint/2010/main" val="6450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Liberation Mono"/>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not null </a:t>
            </a:r>
            <a:r>
              <a:rPr lang="en-IN" dirty="0">
                <a:solidFill>
                  <a:srgbClr val="0077AA"/>
                </a:solidFill>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03312153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4" name="TextBox 3">
            <a:extLst>
              <a:ext uri="{FF2B5EF4-FFF2-40B4-BE49-F238E27FC236}">
                <a16:creationId xmlns:a16="http://schemas.microsoft.com/office/drawing/2014/main" id="{8B9C490F-36EA-4A0F-95B0-8D6464FE7C48}"/>
              </a:ext>
            </a:extLst>
          </p:cNvPr>
          <p:cNvSpPr txBox="1"/>
          <p:nvPr/>
        </p:nvSpPr>
        <p:spPr>
          <a:xfrm>
            <a:off x="335360" y="2636912"/>
            <a:ext cx="11449272" cy="646331"/>
          </a:xfrm>
          <a:prstGeom prst="rect">
            <a:avLst/>
          </a:prstGeom>
          <a:noFill/>
        </p:spPr>
        <p:txBody>
          <a:bodyPr wrap="square">
            <a:spAutoFit/>
          </a:bodyPr>
          <a:lstStyle/>
          <a:p>
            <a:r>
              <a:rPr lang="en-IN" dirty="0"/>
              <a:t>select north,  south, east, west, case field('y’, north, south, east, west) when 1 then 'North' when 2 then 'South' when 3 then 'East' else 'West' end R1 from coalesce;</a:t>
            </a:r>
          </a:p>
        </p:txBody>
      </p:sp>
      <p:sp>
        <p:nvSpPr>
          <p:cNvPr id="2" name="Rectangle 1">
            <a:extLst>
              <a:ext uri="{FF2B5EF4-FFF2-40B4-BE49-F238E27FC236}">
                <a16:creationId xmlns:a16="http://schemas.microsoft.com/office/drawing/2014/main" id="{996A0DE9-5B31-44DC-8EE2-67FF76CDB559}"/>
              </a:ext>
            </a:extLst>
          </p:cNvPr>
          <p:cNvSpPr/>
          <p:nvPr/>
        </p:nvSpPr>
        <p:spPr>
          <a:xfrm>
            <a:off x="348746" y="4437112"/>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9329261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grpSp>
        <p:nvGrpSpPr>
          <p:cNvPr id="58" name="Group 57">
            <a:extLst>
              <a:ext uri="{FF2B5EF4-FFF2-40B4-BE49-F238E27FC236}">
                <a16:creationId xmlns:a16="http://schemas.microsoft.com/office/drawing/2014/main" id="{D0E0CC8E-D68E-44D2-80FC-947728E67C24}"/>
              </a:ext>
            </a:extLst>
          </p:cNvPr>
          <p:cNvGrpSpPr/>
          <p:nvPr/>
        </p:nvGrpSpPr>
        <p:grpSpPr>
          <a:xfrm>
            <a:off x="690630" y="3006340"/>
            <a:ext cx="10544285" cy="1502780"/>
            <a:chOff x="690630" y="1745011"/>
            <a:chExt cx="10544285" cy="1502780"/>
          </a:xfrm>
        </p:grpSpPr>
        <p:grpSp>
          <p:nvGrpSpPr>
            <p:cNvPr id="59" name="Group 58">
              <a:extLst>
                <a:ext uri="{FF2B5EF4-FFF2-40B4-BE49-F238E27FC236}">
                  <a16:creationId xmlns:a16="http://schemas.microsoft.com/office/drawing/2014/main" id="{EE1606CD-F55B-4796-BBEA-DDA30B9F434B}"/>
                </a:ext>
              </a:extLst>
            </p:cNvPr>
            <p:cNvGrpSpPr/>
            <p:nvPr/>
          </p:nvGrpSpPr>
          <p:grpSpPr>
            <a:xfrm>
              <a:off x="690630" y="1783237"/>
              <a:ext cx="8956920" cy="1357731"/>
              <a:chOff x="262933" y="1548086"/>
              <a:chExt cx="8956920" cy="1357731"/>
            </a:xfrm>
          </p:grpSpPr>
          <p:sp>
            <p:nvSpPr>
              <p:cNvPr id="62" name="Rectangle 61">
                <a:extLst>
                  <a:ext uri="{FF2B5EF4-FFF2-40B4-BE49-F238E27FC236}">
                    <a16:creationId xmlns:a16="http://schemas.microsoft.com/office/drawing/2014/main" id="{F7BA497D-205D-4871-924E-3866B1008FBE}"/>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5C449CCA-973A-4A8B-A4C7-ABC779489C50}"/>
                  </a:ext>
                </a:extLst>
              </p:cNvPr>
              <p:cNvGrpSpPr/>
              <p:nvPr/>
            </p:nvGrpSpPr>
            <p:grpSpPr>
              <a:xfrm>
                <a:off x="1651832" y="1600839"/>
                <a:ext cx="7568021" cy="1296144"/>
                <a:chOff x="31591" y="1556792"/>
                <a:chExt cx="7568021" cy="1296144"/>
              </a:xfrm>
            </p:grpSpPr>
            <p:grpSp>
              <p:nvGrpSpPr>
                <p:cNvPr id="69" name="Group 68">
                  <a:extLst>
                    <a:ext uri="{FF2B5EF4-FFF2-40B4-BE49-F238E27FC236}">
                      <a16:creationId xmlns:a16="http://schemas.microsoft.com/office/drawing/2014/main" id="{0C0F3AB6-4AAD-403E-9D93-07FF924F8066}"/>
                    </a:ext>
                  </a:extLst>
                </p:cNvPr>
                <p:cNvGrpSpPr/>
                <p:nvPr/>
              </p:nvGrpSpPr>
              <p:grpSpPr>
                <a:xfrm>
                  <a:off x="669977" y="1556792"/>
                  <a:ext cx="6238644" cy="1296144"/>
                  <a:chOff x="669977" y="1556792"/>
                  <a:chExt cx="6238644" cy="1296144"/>
                </a:xfrm>
              </p:grpSpPr>
              <p:sp>
                <p:nvSpPr>
                  <p:cNvPr id="73" name="Rectangle 72">
                    <a:extLst>
                      <a:ext uri="{FF2B5EF4-FFF2-40B4-BE49-F238E27FC236}">
                        <a16:creationId xmlns:a16="http://schemas.microsoft.com/office/drawing/2014/main" id="{8B8AC77E-FA9C-40CA-AE13-A0619DD4734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D74CC8C-1691-442E-B3A0-BBE0EDE0CC4D}"/>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75" name="TextBox 74">
                    <a:extLst>
                      <a:ext uri="{FF2B5EF4-FFF2-40B4-BE49-F238E27FC236}">
                        <a16:creationId xmlns:a16="http://schemas.microsoft.com/office/drawing/2014/main" id="{2868A97C-C183-4ACA-AC5C-57AFF0B5B0A6}"/>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70" name="Arrow: Right 69">
                  <a:extLst>
                    <a:ext uri="{FF2B5EF4-FFF2-40B4-BE49-F238E27FC236}">
                      <a16:creationId xmlns:a16="http://schemas.microsoft.com/office/drawing/2014/main" id="{5AC32E67-540A-43B0-BCDC-709C82E710EB}"/>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13B3A9FA-4097-4940-8E97-E7F70320A2C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3D1F3171-2373-4D3B-8EBD-FA9D822DEF1A}"/>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Flowchart: Magnetic Disk 63">
                <a:extLst>
                  <a:ext uri="{FF2B5EF4-FFF2-40B4-BE49-F238E27FC236}">
                    <a16:creationId xmlns:a16="http://schemas.microsoft.com/office/drawing/2014/main" id="{0CB1E67D-6CAD-428A-B655-EB5DEF0B954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62D56F06-5082-4392-A56D-A71D8344C05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66" name="TextBox 65">
                <a:extLst>
                  <a:ext uri="{FF2B5EF4-FFF2-40B4-BE49-F238E27FC236}">
                    <a16:creationId xmlns:a16="http://schemas.microsoft.com/office/drawing/2014/main" id="{A4F7141D-93A7-437A-8547-C87B9CBDBA83}"/>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67" name="TextBox 66">
                <a:extLst>
                  <a:ext uri="{FF2B5EF4-FFF2-40B4-BE49-F238E27FC236}">
                    <a16:creationId xmlns:a16="http://schemas.microsoft.com/office/drawing/2014/main" id="{6CD76636-4236-41AE-BD7C-D758A9BBAC7B}"/>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68" name="TextBox 67">
                <a:extLst>
                  <a:ext uri="{FF2B5EF4-FFF2-40B4-BE49-F238E27FC236}">
                    <a16:creationId xmlns:a16="http://schemas.microsoft.com/office/drawing/2014/main" id="{83E0E1B3-4EE4-4B75-9373-B3B60B43B746}"/>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60" name="Oval 59">
              <a:extLst>
                <a:ext uri="{FF2B5EF4-FFF2-40B4-BE49-F238E27FC236}">
                  <a16:creationId xmlns:a16="http://schemas.microsoft.com/office/drawing/2014/main" id="{4F3B6D16-02A1-4FE1-AF43-73C449BF3A6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68919D6-83AC-457B-8CE9-F893E093DA4B}"/>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925376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394401" y="1052736"/>
            <a:ext cx="9816399"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394401" y="1052736"/>
            <a:ext cx="9816399" cy="509350"/>
            <a:chOff x="446314" y="1167368"/>
            <a:chExt cx="8240485" cy="509350"/>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800826" y="1556792"/>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263352" y="2404045"/>
            <a:ext cx="11665296"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06857" y="1066562"/>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37893" y="10264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37893" y="1026467"/>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37892" y="1026467"/>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6857" y="169636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38276</TotalTime>
  <Words>57880</Words>
  <Application>Microsoft Office PowerPoint</Application>
  <PresentationFormat>Widescreen</PresentationFormat>
  <Paragraphs>7317</Paragraphs>
  <Slides>633</Slides>
  <Notes>32</Notes>
  <HiddenSlides>139</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633</vt:i4>
      </vt:variant>
    </vt:vector>
  </HeadingPairs>
  <TitlesOfParts>
    <vt:vector size="669" baseType="lpstr">
      <vt:lpstr>SimSun</vt:lpstr>
      <vt:lpstr>-apple-system</vt:lpstr>
      <vt:lpstr>Arial</vt:lpstr>
      <vt:lpstr>Arial</vt:lpstr>
      <vt:lpstr>Bookman Old Style</vt:lpstr>
      <vt:lpstr>Calibri</vt:lpstr>
      <vt:lpstr>Cambria</vt:lpstr>
      <vt:lpstr>Consolas</vt:lpstr>
      <vt:lpstr>Courier New</vt:lpstr>
      <vt:lpstr>Georgia</vt:lpstr>
      <vt:lpstr>Georgia</vt:lpstr>
      <vt:lpstr>Gill Sans MT</vt:lpstr>
      <vt:lpstr>Gill Sans MT (Body)</vt:lpstr>
      <vt:lpstr>Helvetica</vt:lpstr>
      <vt:lpstr>inherit</vt:lpstr>
      <vt:lpstr>Inter-Regular</vt:lpstr>
      <vt:lpstr>Leelawadee UI Semilight</vt:lpstr>
      <vt:lpstr>Liberation Mono</vt:lpstr>
      <vt:lpstr>Monotype Sorts</vt:lpstr>
      <vt:lpstr>Open Sans</vt:lpstr>
      <vt:lpstr>Open Sans</vt:lpstr>
      <vt:lpstr>Open Sans Light</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8682</cp:revision>
  <dcterms:created xsi:type="dcterms:W3CDTF">2015-10-09T06:09:34Z</dcterms:created>
  <dcterms:modified xsi:type="dcterms:W3CDTF">2021-06-20T12:42:52Z</dcterms:modified>
</cp:coreProperties>
</file>